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2" r:id="rId1"/>
    <p:sldMasterId id="2147483686" r:id="rId2"/>
    <p:sldMasterId id="2147483734" r:id="rId3"/>
  </p:sldMasterIdLst>
  <p:notesMasterIdLst>
    <p:notesMasterId r:id="rId22"/>
  </p:notesMasterIdLst>
  <p:sldIdLst>
    <p:sldId id="480" r:id="rId4"/>
    <p:sldId id="3637" r:id="rId5"/>
    <p:sldId id="3638" r:id="rId6"/>
    <p:sldId id="3640" r:id="rId7"/>
    <p:sldId id="3642" r:id="rId8"/>
    <p:sldId id="3643" r:id="rId9"/>
    <p:sldId id="3644" r:id="rId10"/>
    <p:sldId id="3639" r:id="rId11"/>
    <p:sldId id="3630" r:id="rId12"/>
    <p:sldId id="3633" r:id="rId13"/>
    <p:sldId id="3634" r:id="rId14"/>
    <p:sldId id="3635" r:id="rId15"/>
    <p:sldId id="3615" r:id="rId16"/>
    <p:sldId id="3636" r:id="rId17"/>
    <p:sldId id="3600" r:id="rId18"/>
    <p:sldId id="3646" r:id="rId19"/>
    <p:sldId id="3647" r:id="rId20"/>
    <p:sldId id="3604"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adlay Makaliki" initials="RM" lastIdx="1" clrIdx="0">
    <p:extLst>
      <p:ext uri="{19B8F6BF-5375-455C-9EA6-DF929625EA0E}">
        <p15:presenceInfo xmlns:p15="http://schemas.microsoft.com/office/powerpoint/2012/main" userId="Readlay Makaliki" providerId="None"/>
      </p:ext>
    </p:extLst>
  </p:cmAuthor>
  <p:cmAuthor id="2" name="Evita Mwd" initials="EM" lastIdx="14" clrIdx="2">
    <p:extLst>
      <p:ext uri="{19B8F6BF-5375-455C-9EA6-DF929625EA0E}">
        <p15:presenceInfo xmlns:p15="http://schemas.microsoft.com/office/powerpoint/2012/main" userId="ba593c48e1539adb" providerId="Windows Live"/>
      </p:ext>
    </p:extLst>
  </p:cmAuthor>
  <p:cmAuthor id="3" name="Admin" initials="A" lastIdx="1" clrIdx="3">
    <p:extLst>
      <p:ext uri="{19B8F6BF-5375-455C-9EA6-DF929625EA0E}">
        <p15:presenceInfo xmlns:p15="http://schemas.microsoft.com/office/powerpoint/2012/main" userId="Admin" providerId="None"/>
      </p:ext>
    </p:extLst>
  </p:cmAuthor>
  <p:cmAuthor id="4" name="Hp" initials="H" lastIdx="1" clrIdx="4">
    <p:extLst>
      <p:ext uri="{19B8F6BF-5375-455C-9EA6-DF929625EA0E}">
        <p15:presenceInfo xmlns:p15="http://schemas.microsoft.com/office/powerpoint/2012/main" userId="75e9c34a34d397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B7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95230" autoAdjust="0"/>
  </p:normalViewPr>
  <p:slideViewPr>
    <p:cSldViewPr snapToGrid="0">
      <p:cViewPr varScale="1">
        <p:scale>
          <a:sx n="68" d="100"/>
          <a:sy n="68" d="100"/>
        </p:scale>
        <p:origin x="148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00469-54DC-4910-A1FC-332EBA6C978A}" type="datetimeFigureOut">
              <a:rPr lang="de-AT" smtClean="0"/>
              <a:pPr/>
              <a:t>04.07.2023</a:t>
            </a:fld>
            <a:endParaRPr lang="de-A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86674-E12B-4404-B02E-69365A425E6B}" type="slidenum">
              <a:rPr lang="de-AT" smtClean="0"/>
              <a:pPr/>
              <a:t>‹#›</a:t>
            </a:fld>
            <a:endParaRPr lang="de-AT"/>
          </a:p>
        </p:txBody>
      </p:sp>
    </p:spTree>
    <p:extLst>
      <p:ext uri="{BB962C8B-B14F-4D97-AF65-F5344CB8AC3E}">
        <p14:creationId xmlns:p14="http://schemas.microsoft.com/office/powerpoint/2010/main" val="425158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86674-E12B-4404-B02E-69365A425E6B}" type="slidenum">
              <a:rPr lang="de-AT" smtClean="0"/>
              <a:pPr/>
              <a:t>1</a:t>
            </a:fld>
            <a:endParaRPr lang="de-AT"/>
          </a:p>
        </p:txBody>
      </p:sp>
    </p:spTree>
    <p:extLst>
      <p:ext uri="{BB962C8B-B14F-4D97-AF65-F5344CB8AC3E}">
        <p14:creationId xmlns:p14="http://schemas.microsoft.com/office/powerpoint/2010/main" val="17920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D86674-E12B-4404-B02E-69365A425E6B}"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05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D86674-E12B-4404-B02E-69365A425E6B}"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93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C42ADD-45BE-0643-8AF9-D1EDE7FBA2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731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p:cNvSpPr txBox="1"/>
          <p:nvPr userDrawn="1"/>
        </p:nvSpPr>
        <p:spPr>
          <a:xfrm>
            <a:off x="457200" y="6515079"/>
            <a:ext cx="8229600" cy="137795"/>
          </a:xfrm>
          <a:prstGeom prst="rect">
            <a:avLst/>
          </a:prstGeom>
        </p:spPr>
        <p:txBody>
          <a:bodyPr vert="horz" wrap="square" lIns="0" tIns="9525" rIns="0" bIns="0" rtlCol="0">
            <a:spAutoFit/>
          </a:bodyPr>
          <a:lstStyle/>
          <a:p>
            <a:pPr marL="0" marR="0" lvl="0" indent="0" algn="l" defTabSz="914400" rtl="0" eaLnBrk="1" fontAlgn="auto" latinLnBrk="0" hangingPunct="1">
              <a:lnSpc>
                <a:spcPct val="100000"/>
              </a:lnSpc>
              <a:spcBef>
                <a:spcPts val="75"/>
              </a:spcBef>
              <a:spcAft>
                <a:spcPts val="0"/>
              </a:spcAft>
              <a:buClrTx/>
              <a:buSzTx/>
              <a:buFontTx/>
              <a:buNone/>
              <a:tabLst>
                <a:tab pos="8174990" algn="l"/>
              </a:tabLst>
              <a:defRPr/>
            </a:pPr>
            <a:r>
              <a:rPr kumimoji="0" sz="800" b="0" i="0" u="none" strike="noStrike" kern="1200" cap="none" spc="0" normalizeH="0" baseline="0" noProof="0" dirty="0">
                <a:ln>
                  <a:noFill/>
                </a:ln>
                <a:solidFill>
                  <a:srgbClr val="3C3C3B"/>
                </a:solidFill>
                <a:effectLst/>
                <a:uLnTx/>
                <a:uFillTx/>
                <a:latin typeface="Titillium-Light"/>
                <a:ea typeface="+mn-ea"/>
                <a:cs typeface="Titillium-Light"/>
              </a:rPr>
              <a:t>Ene</a:t>
            </a:r>
            <a:r>
              <a:rPr kumimoji="0" sz="800" b="0" i="0" u="none" strike="noStrike" kern="1200" cap="none" spc="-10" normalizeH="0" baseline="0" noProof="0" dirty="0">
                <a:ln>
                  <a:noFill/>
                </a:ln>
                <a:solidFill>
                  <a:srgbClr val="3C3C3B"/>
                </a:solidFill>
                <a:effectLst/>
                <a:uLnTx/>
                <a:uFillTx/>
                <a:latin typeface="Titillium-Light"/>
                <a:ea typeface="+mn-ea"/>
                <a:cs typeface="Titillium-Light"/>
              </a:rPr>
              <a:t>r</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gy efficie</a:t>
            </a:r>
            <a:r>
              <a:rPr kumimoji="0" sz="800" b="0" i="0" u="none" strike="noStrike" kern="1200" cap="none" spc="-5" normalizeH="0" baseline="0" noProof="0" dirty="0">
                <a:ln>
                  <a:noFill/>
                </a:ln>
                <a:solidFill>
                  <a:srgbClr val="3C3C3B"/>
                </a:solidFill>
                <a:effectLst/>
                <a:uLnTx/>
                <a:uFillTx/>
                <a:latin typeface="Titillium-Light"/>
                <a:ea typeface="+mn-ea"/>
                <a:cs typeface="Titillium-Light"/>
              </a:rPr>
              <a:t>n</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t lig</a:t>
            </a:r>
            <a:r>
              <a:rPr kumimoji="0" sz="800" b="0" i="0" u="none" strike="noStrike" kern="1200" cap="none" spc="-5" normalizeH="0" baseline="0" noProof="0" dirty="0">
                <a:ln>
                  <a:noFill/>
                </a:ln>
                <a:solidFill>
                  <a:srgbClr val="3C3C3B"/>
                </a:solidFill>
                <a:effectLst/>
                <a:uLnTx/>
                <a:uFillTx/>
                <a:latin typeface="Titillium-Light"/>
                <a:ea typeface="+mn-ea"/>
                <a:cs typeface="Titillium-Light"/>
              </a:rPr>
              <a:t>h</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ting and applian</a:t>
            </a:r>
            <a:r>
              <a:rPr kumimoji="0" sz="800" b="0" i="0" u="none" strike="noStrike" kern="1200" cap="none" spc="-10" normalizeH="0" baseline="0" noProof="0" dirty="0">
                <a:ln>
                  <a:noFill/>
                </a:ln>
                <a:solidFill>
                  <a:srgbClr val="3C3C3B"/>
                </a:solidFill>
                <a:effectLst/>
                <a:uLnTx/>
                <a:uFillTx/>
                <a:latin typeface="Titillium-Light"/>
                <a:ea typeface="+mn-ea"/>
                <a:cs typeface="Titillium-Light"/>
              </a:rPr>
              <a:t>c</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es. Southern and Eastern </a:t>
            </a:r>
            <a:r>
              <a:rPr kumimoji="0" sz="800" b="0" i="0" u="none" strike="noStrike" kern="1200" cap="none" spc="-10" normalizeH="0" baseline="0" noProof="0" dirty="0">
                <a:ln>
                  <a:noFill/>
                </a:ln>
                <a:solidFill>
                  <a:srgbClr val="3C3C3B"/>
                </a:solidFill>
                <a:effectLst/>
                <a:uLnTx/>
                <a:uFillTx/>
                <a:latin typeface="Titillium-Light"/>
                <a:ea typeface="+mn-ea"/>
                <a:cs typeface="Titillium-Light"/>
              </a:rPr>
              <a:t>A</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frica	</a:t>
            </a:r>
            <a:r>
              <a:rPr kumimoji="0" sz="800" b="0" i="0" u="none" strike="noStrike" kern="1200" cap="none" spc="0" normalizeH="0" baseline="0" noProof="0" dirty="0">
                <a:ln>
                  <a:noFill/>
                </a:ln>
                <a:solidFill>
                  <a:srgbClr val="3C3C3B"/>
                </a:solidFill>
                <a:effectLst/>
                <a:uLnTx/>
                <a:uFillTx/>
                <a:latin typeface="DINNextLTPro-Light"/>
                <a:ea typeface="+mn-ea"/>
                <a:cs typeface="DINNextLTPro-Light"/>
              </a:rPr>
              <a:t>1</a:t>
            </a:r>
            <a:endParaRPr kumimoji="0" sz="800" b="0" i="0" u="none" strike="noStrike" kern="1200" cap="none" spc="0" normalizeH="0" baseline="0" noProof="0">
              <a:ln>
                <a:noFill/>
              </a:ln>
              <a:solidFill>
                <a:prstClr val="black"/>
              </a:solidFill>
              <a:effectLst/>
              <a:uLnTx/>
              <a:uFillTx/>
              <a:latin typeface="DINNextLTPro-Light"/>
              <a:ea typeface="+mn-ea"/>
              <a:cs typeface="DINNextLTPro-Light"/>
            </a:endParaRPr>
          </a:p>
        </p:txBody>
      </p:sp>
      <p:sp>
        <p:nvSpPr>
          <p:cNvPr id="8" name="object 3"/>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71238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7"/>
          <p:cNvSpPr/>
          <p:nvPr userDrawn="1"/>
        </p:nvSpPr>
        <p:spPr>
          <a:xfrm>
            <a:off x="4910399" y="1931399"/>
            <a:ext cx="4233600" cy="49266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ítulo 1"/>
          <p:cNvSpPr>
            <a:spLocks noGrp="1"/>
          </p:cNvSpPr>
          <p:nvPr>
            <p:ph type="title" hasCustomPrompt="1"/>
          </p:nvPr>
        </p:nvSpPr>
        <p:spPr>
          <a:xfrm>
            <a:off x="803413" y="2983344"/>
            <a:ext cx="7886700" cy="891311"/>
          </a:xfrm>
          <a:prstGeom prst="rect">
            <a:avLst/>
          </a:prstGeom>
        </p:spPr>
        <p:txBody>
          <a:bodyPr/>
          <a:lstStyle>
            <a:lvl1pPr>
              <a:defRPr sz="4800" b="1">
                <a:solidFill>
                  <a:schemeClr val="bg1"/>
                </a:solidFill>
              </a:defRPr>
            </a:lvl1pPr>
          </a:lstStyle>
          <a:p>
            <a:r>
              <a:rPr lang="es-ES_tradnl" dirty="0"/>
              <a:t>TIT</a:t>
            </a:r>
          </a:p>
        </p:txBody>
      </p:sp>
      <p:sp>
        <p:nvSpPr>
          <p:cNvPr id="14" name="Text Placeholder 3"/>
          <p:cNvSpPr>
            <a:spLocks noGrp="1"/>
          </p:cNvSpPr>
          <p:nvPr>
            <p:ph type="body" sz="half" idx="2" hasCustomPrompt="1"/>
          </p:nvPr>
        </p:nvSpPr>
        <p:spPr>
          <a:xfrm>
            <a:off x="797072" y="3976343"/>
            <a:ext cx="8186530" cy="950257"/>
          </a:xfrm>
          <a:prstGeom prst="rect">
            <a:avLst/>
          </a:prstGeo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err="1"/>
              <a:t>Subtit</a:t>
            </a:r>
            <a:endParaRPr lang="es-ES_tradnl" dirty="0"/>
          </a:p>
        </p:txBody>
      </p:sp>
      <p:sp>
        <p:nvSpPr>
          <p:cNvPr id="16" name="Text Placeholder 3"/>
          <p:cNvSpPr>
            <a:spLocks noGrp="1"/>
          </p:cNvSpPr>
          <p:nvPr>
            <p:ph type="body" sz="half" idx="10" hasCustomPrompt="1"/>
          </p:nvPr>
        </p:nvSpPr>
        <p:spPr>
          <a:xfrm>
            <a:off x="797072" y="5181600"/>
            <a:ext cx="8186530" cy="1471274"/>
          </a:xfrm>
          <a:prstGeom prst="rect">
            <a:avLst/>
          </a:prstGeom>
        </p:spPr>
        <p:txBody>
          <a:bodyPr>
            <a:normAutofit/>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err="1"/>
              <a:t>Name</a:t>
            </a:r>
            <a:r>
              <a:rPr lang="es-ES_tradnl" dirty="0"/>
              <a:t>/Date</a:t>
            </a:r>
          </a:p>
        </p:txBody>
      </p:sp>
      <p:pic>
        <p:nvPicPr>
          <p:cNvPr id="10" name="Imagen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85662"/>
            <a:ext cx="5178527" cy="2533738"/>
          </a:xfrm>
          <a:prstGeom prst="rect">
            <a:avLst/>
          </a:prstGeom>
        </p:spPr>
      </p:pic>
    </p:spTree>
    <p:extLst>
      <p:ext uri="{BB962C8B-B14F-4D97-AF65-F5344CB8AC3E}">
        <p14:creationId xmlns:p14="http://schemas.microsoft.com/office/powerpoint/2010/main" val="256395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lage image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733800"/>
            <a:ext cx="7886700" cy="1325563"/>
          </a:xfrm>
          <a:prstGeom prst="rect">
            <a:avLst/>
          </a:prstGeom>
        </p:spPr>
        <p:txBody>
          <a:bodyPr/>
          <a:lstStyle/>
          <a:p>
            <a:r>
              <a:rPr lang="es-ES_tradnl"/>
              <a:t>Clic para editar título</a:t>
            </a:r>
          </a:p>
        </p:txBody>
      </p:sp>
      <p:sp>
        <p:nvSpPr>
          <p:cNvPr id="3" name="object 2"/>
          <p:cNvSpPr txBox="1"/>
          <p:nvPr userDrawn="1"/>
        </p:nvSpPr>
        <p:spPr>
          <a:xfrm>
            <a:off x="457200" y="6515079"/>
            <a:ext cx="8229600" cy="137795"/>
          </a:xfrm>
          <a:prstGeom prst="rect">
            <a:avLst/>
          </a:prstGeom>
        </p:spPr>
        <p:txBody>
          <a:bodyPr vert="horz" wrap="square" lIns="0" tIns="9525" rIns="0" bIns="0" rtlCol="0">
            <a:spAutoFit/>
          </a:bodyPr>
          <a:lstStyle/>
          <a:p>
            <a:pPr marL="0" marR="0" lvl="0" indent="0" algn="l" defTabSz="914400" rtl="0" eaLnBrk="1" fontAlgn="auto" latinLnBrk="0" hangingPunct="1">
              <a:lnSpc>
                <a:spcPct val="100000"/>
              </a:lnSpc>
              <a:spcBef>
                <a:spcPts val="75"/>
              </a:spcBef>
              <a:spcAft>
                <a:spcPts val="0"/>
              </a:spcAft>
              <a:buClrTx/>
              <a:buSzTx/>
              <a:buFontTx/>
              <a:buNone/>
              <a:tabLst>
                <a:tab pos="8174990" algn="l"/>
              </a:tabLst>
              <a:defRPr/>
            </a:pPr>
            <a:r>
              <a:rPr kumimoji="0" sz="800" b="0" i="0" u="none" strike="noStrike" kern="1200" cap="none" spc="0" normalizeH="0" baseline="0" noProof="0" dirty="0">
                <a:ln>
                  <a:noFill/>
                </a:ln>
                <a:solidFill>
                  <a:srgbClr val="3C3C3B"/>
                </a:solidFill>
                <a:effectLst/>
                <a:uLnTx/>
                <a:uFillTx/>
                <a:latin typeface="Titillium-Light"/>
                <a:ea typeface="+mn-ea"/>
                <a:cs typeface="Titillium-Light"/>
              </a:rPr>
              <a:t>Ene</a:t>
            </a:r>
            <a:r>
              <a:rPr kumimoji="0" sz="800" b="0" i="0" u="none" strike="noStrike" kern="1200" cap="none" spc="-10" normalizeH="0" baseline="0" noProof="0" dirty="0">
                <a:ln>
                  <a:noFill/>
                </a:ln>
                <a:solidFill>
                  <a:srgbClr val="3C3C3B"/>
                </a:solidFill>
                <a:effectLst/>
                <a:uLnTx/>
                <a:uFillTx/>
                <a:latin typeface="Titillium-Light"/>
                <a:ea typeface="+mn-ea"/>
                <a:cs typeface="Titillium-Light"/>
              </a:rPr>
              <a:t>r</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gy efficie</a:t>
            </a:r>
            <a:r>
              <a:rPr kumimoji="0" sz="800" b="0" i="0" u="none" strike="noStrike" kern="1200" cap="none" spc="-5" normalizeH="0" baseline="0" noProof="0" dirty="0">
                <a:ln>
                  <a:noFill/>
                </a:ln>
                <a:solidFill>
                  <a:srgbClr val="3C3C3B"/>
                </a:solidFill>
                <a:effectLst/>
                <a:uLnTx/>
                <a:uFillTx/>
                <a:latin typeface="Titillium-Light"/>
                <a:ea typeface="+mn-ea"/>
                <a:cs typeface="Titillium-Light"/>
              </a:rPr>
              <a:t>n</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t lig</a:t>
            </a:r>
            <a:r>
              <a:rPr kumimoji="0" sz="800" b="0" i="0" u="none" strike="noStrike" kern="1200" cap="none" spc="-5" normalizeH="0" baseline="0" noProof="0" dirty="0">
                <a:ln>
                  <a:noFill/>
                </a:ln>
                <a:solidFill>
                  <a:srgbClr val="3C3C3B"/>
                </a:solidFill>
                <a:effectLst/>
                <a:uLnTx/>
                <a:uFillTx/>
                <a:latin typeface="Titillium-Light"/>
                <a:ea typeface="+mn-ea"/>
                <a:cs typeface="Titillium-Light"/>
              </a:rPr>
              <a:t>h</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ting and applian</a:t>
            </a:r>
            <a:r>
              <a:rPr kumimoji="0" sz="800" b="0" i="0" u="none" strike="noStrike" kern="1200" cap="none" spc="-10" normalizeH="0" baseline="0" noProof="0" dirty="0">
                <a:ln>
                  <a:noFill/>
                </a:ln>
                <a:solidFill>
                  <a:srgbClr val="3C3C3B"/>
                </a:solidFill>
                <a:effectLst/>
                <a:uLnTx/>
                <a:uFillTx/>
                <a:latin typeface="Titillium-Light"/>
                <a:ea typeface="+mn-ea"/>
                <a:cs typeface="Titillium-Light"/>
              </a:rPr>
              <a:t>c</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es. Southern and Eastern </a:t>
            </a:r>
            <a:r>
              <a:rPr kumimoji="0" sz="800" b="0" i="0" u="none" strike="noStrike" kern="1200" cap="none" spc="-10" normalizeH="0" baseline="0" noProof="0" dirty="0">
                <a:ln>
                  <a:noFill/>
                </a:ln>
                <a:solidFill>
                  <a:srgbClr val="3C3C3B"/>
                </a:solidFill>
                <a:effectLst/>
                <a:uLnTx/>
                <a:uFillTx/>
                <a:latin typeface="Titillium-Light"/>
                <a:ea typeface="+mn-ea"/>
                <a:cs typeface="Titillium-Light"/>
              </a:rPr>
              <a:t>A</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frica	</a:t>
            </a:r>
            <a:r>
              <a:rPr kumimoji="0" sz="800" b="0" i="0" u="none" strike="noStrike" kern="1200" cap="none" spc="0" normalizeH="0" baseline="0" noProof="0" dirty="0">
                <a:ln>
                  <a:noFill/>
                </a:ln>
                <a:solidFill>
                  <a:srgbClr val="3C3C3B"/>
                </a:solidFill>
                <a:effectLst/>
                <a:uLnTx/>
                <a:uFillTx/>
                <a:latin typeface="DINNextLTPro-Light"/>
                <a:ea typeface="+mn-ea"/>
                <a:cs typeface="DINNextLTPro-Light"/>
              </a:rPr>
              <a:t>6</a:t>
            </a:r>
            <a:endParaRPr kumimoji="0" sz="800" b="0" i="0" u="none" strike="noStrike" kern="1200" cap="none" spc="0" normalizeH="0" baseline="0" noProof="0">
              <a:ln>
                <a:noFill/>
              </a:ln>
              <a:solidFill>
                <a:prstClr val="black"/>
              </a:solidFill>
              <a:effectLst/>
              <a:uLnTx/>
              <a:uFillTx/>
              <a:latin typeface="DINNextLTPro-Light"/>
              <a:ea typeface="+mn-ea"/>
              <a:cs typeface="DINNextLTPro-Light"/>
            </a:endParaRPr>
          </a:p>
        </p:txBody>
      </p:sp>
      <p:sp>
        <p:nvSpPr>
          <p:cNvPr id="4" name="object 3"/>
          <p:cNvSpPr/>
          <p:nvPr userDrawn="1"/>
        </p:nvSpPr>
        <p:spPr>
          <a:xfrm>
            <a:off x="-1" y="0"/>
            <a:ext cx="9154086"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6FB74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7"/>
          <p:cNvSpPr/>
          <p:nvPr userDrawn="1"/>
        </p:nvSpPr>
        <p:spPr>
          <a:xfrm>
            <a:off x="-1" y="2843853"/>
            <a:ext cx="7409815" cy="1812289"/>
          </a:xfrm>
          <a:custGeom>
            <a:avLst/>
            <a:gdLst/>
            <a:ahLst/>
            <a:cxnLst/>
            <a:rect l="l" t="t" r="r" b="b"/>
            <a:pathLst>
              <a:path w="7409815" h="1812289">
                <a:moveTo>
                  <a:pt x="6564795" y="1812099"/>
                </a:moveTo>
                <a:lnTo>
                  <a:pt x="0" y="1812099"/>
                </a:lnTo>
                <a:lnTo>
                  <a:pt x="1" y="0"/>
                </a:lnTo>
                <a:lnTo>
                  <a:pt x="7409791" y="0"/>
                </a:lnTo>
                <a:lnTo>
                  <a:pt x="6564795" y="1812099"/>
                </a:lnTo>
                <a:close/>
              </a:path>
            </a:pathLst>
          </a:custGeom>
          <a:solidFill>
            <a:srgbClr val="71238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Marcador de imagen 17"/>
          <p:cNvSpPr>
            <a:spLocks noGrp="1"/>
          </p:cNvSpPr>
          <p:nvPr>
            <p:ph type="pic" sz="quarter" idx="10"/>
          </p:nvPr>
        </p:nvSpPr>
        <p:spPr>
          <a:xfrm>
            <a:off x="3570289" y="0"/>
            <a:ext cx="5573712" cy="2751138"/>
          </a:xfrm>
          <a:custGeom>
            <a:avLst/>
            <a:gdLst>
              <a:gd name="connsiteX0" fmla="*/ 0 w 5573712"/>
              <a:gd name="connsiteY0" fmla="*/ 0 h 2751138"/>
              <a:gd name="connsiteX1" fmla="*/ 5573712 w 5573712"/>
              <a:gd name="connsiteY1" fmla="*/ 0 h 2751138"/>
              <a:gd name="connsiteX2" fmla="*/ 5573712 w 5573712"/>
              <a:gd name="connsiteY2" fmla="*/ 2751138 h 2751138"/>
              <a:gd name="connsiteX3" fmla="*/ 0 w 5573712"/>
              <a:gd name="connsiteY3" fmla="*/ 2751138 h 2751138"/>
              <a:gd name="connsiteX4" fmla="*/ 0 w 5573712"/>
              <a:gd name="connsiteY4" fmla="*/ 0 h 2751138"/>
              <a:gd name="connsiteX0" fmla="*/ 1338294 w 5573712"/>
              <a:gd name="connsiteY0" fmla="*/ 0 h 2751138"/>
              <a:gd name="connsiteX1" fmla="*/ 5573712 w 5573712"/>
              <a:gd name="connsiteY1" fmla="*/ 0 h 2751138"/>
              <a:gd name="connsiteX2" fmla="*/ 5573712 w 5573712"/>
              <a:gd name="connsiteY2" fmla="*/ 2751138 h 2751138"/>
              <a:gd name="connsiteX3" fmla="*/ 0 w 5573712"/>
              <a:gd name="connsiteY3" fmla="*/ 2751138 h 2751138"/>
              <a:gd name="connsiteX4" fmla="*/ 1338294 w 5573712"/>
              <a:gd name="connsiteY4" fmla="*/ 0 h 275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3712" h="2751138">
                <a:moveTo>
                  <a:pt x="1338294" y="0"/>
                </a:moveTo>
                <a:lnTo>
                  <a:pt x="5573712" y="0"/>
                </a:lnTo>
                <a:lnTo>
                  <a:pt x="5573712" y="2751138"/>
                </a:lnTo>
                <a:lnTo>
                  <a:pt x="0" y="2751138"/>
                </a:lnTo>
                <a:lnTo>
                  <a:pt x="1338294" y="0"/>
                </a:lnTo>
                <a:close/>
              </a:path>
            </a:pathLst>
          </a:custGeom>
        </p:spPr>
        <p:txBody>
          <a:bodyPr/>
          <a:lstStyle/>
          <a:p>
            <a:endParaRPr lang="es-ES_tradnl"/>
          </a:p>
        </p:txBody>
      </p:sp>
      <p:sp>
        <p:nvSpPr>
          <p:cNvPr id="21" name="Marcador de imagen 19"/>
          <p:cNvSpPr>
            <a:spLocks noGrp="1"/>
          </p:cNvSpPr>
          <p:nvPr>
            <p:ph type="pic" sz="quarter" idx="11"/>
          </p:nvPr>
        </p:nvSpPr>
        <p:spPr>
          <a:xfrm>
            <a:off x="7068580" y="2836619"/>
            <a:ext cx="2087519" cy="1088731"/>
          </a:xfrm>
          <a:custGeom>
            <a:avLst/>
            <a:gdLst>
              <a:gd name="connsiteX0" fmla="*/ 0 w 2160187"/>
              <a:gd name="connsiteY0" fmla="*/ 0 h 1082675"/>
              <a:gd name="connsiteX1" fmla="*/ 2160187 w 2160187"/>
              <a:gd name="connsiteY1" fmla="*/ 0 h 1082675"/>
              <a:gd name="connsiteX2" fmla="*/ 2160187 w 2160187"/>
              <a:gd name="connsiteY2" fmla="*/ 1082675 h 1082675"/>
              <a:gd name="connsiteX3" fmla="*/ 0 w 2160187"/>
              <a:gd name="connsiteY3" fmla="*/ 1082675 h 1082675"/>
              <a:gd name="connsiteX4" fmla="*/ 0 w 2160187"/>
              <a:gd name="connsiteY4" fmla="*/ 0 h 1082675"/>
              <a:gd name="connsiteX0" fmla="*/ 466283 w 2160187"/>
              <a:gd name="connsiteY0" fmla="*/ 0 h 1088731"/>
              <a:gd name="connsiteX1" fmla="*/ 2160187 w 2160187"/>
              <a:gd name="connsiteY1" fmla="*/ 6056 h 1088731"/>
              <a:gd name="connsiteX2" fmla="*/ 2160187 w 2160187"/>
              <a:gd name="connsiteY2" fmla="*/ 1088731 h 1088731"/>
              <a:gd name="connsiteX3" fmla="*/ 0 w 2160187"/>
              <a:gd name="connsiteY3" fmla="*/ 1088731 h 1088731"/>
              <a:gd name="connsiteX4" fmla="*/ 466283 w 2160187"/>
              <a:gd name="connsiteY4" fmla="*/ 0 h 1088731"/>
              <a:gd name="connsiteX0" fmla="*/ 466283 w 2160187"/>
              <a:gd name="connsiteY0" fmla="*/ 0 h 1088731"/>
              <a:gd name="connsiteX1" fmla="*/ 2160187 w 2160187"/>
              <a:gd name="connsiteY1" fmla="*/ 6056 h 1088731"/>
              <a:gd name="connsiteX2" fmla="*/ 2087519 w 2160187"/>
              <a:gd name="connsiteY2" fmla="*/ 1082675 h 1088731"/>
              <a:gd name="connsiteX3" fmla="*/ 0 w 2160187"/>
              <a:gd name="connsiteY3" fmla="*/ 1088731 h 1088731"/>
              <a:gd name="connsiteX4" fmla="*/ 466283 w 2160187"/>
              <a:gd name="connsiteY4" fmla="*/ 0 h 1088731"/>
              <a:gd name="connsiteX0" fmla="*/ 466283 w 2087519"/>
              <a:gd name="connsiteY0" fmla="*/ 0 h 1088731"/>
              <a:gd name="connsiteX1" fmla="*/ 2081464 w 2087519"/>
              <a:gd name="connsiteY1" fmla="*/ 12111 h 1088731"/>
              <a:gd name="connsiteX2" fmla="*/ 2087519 w 2087519"/>
              <a:gd name="connsiteY2" fmla="*/ 1082675 h 1088731"/>
              <a:gd name="connsiteX3" fmla="*/ 0 w 2087519"/>
              <a:gd name="connsiteY3" fmla="*/ 1088731 h 1088731"/>
              <a:gd name="connsiteX4" fmla="*/ 466283 w 2087519"/>
              <a:gd name="connsiteY4" fmla="*/ 0 h 108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519" h="1088731">
                <a:moveTo>
                  <a:pt x="466283" y="0"/>
                </a:moveTo>
                <a:lnTo>
                  <a:pt x="2081464" y="12111"/>
                </a:lnTo>
                <a:cubicBezTo>
                  <a:pt x="2083482" y="368966"/>
                  <a:pt x="2085501" y="725820"/>
                  <a:pt x="2087519" y="1082675"/>
                </a:cubicBezTo>
                <a:lnTo>
                  <a:pt x="0" y="1088731"/>
                </a:lnTo>
                <a:lnTo>
                  <a:pt x="466283" y="0"/>
                </a:lnTo>
                <a:close/>
              </a:path>
            </a:pathLst>
          </a:custGeom>
        </p:spPr>
        <p:txBody>
          <a:bodyPr/>
          <a:lstStyle/>
          <a:p>
            <a:endParaRPr lang="es-ES_tradnl"/>
          </a:p>
        </p:txBody>
      </p:sp>
      <p:sp>
        <p:nvSpPr>
          <p:cNvPr id="23" name="Marcador de imagen 22"/>
          <p:cNvSpPr>
            <a:spLocks noGrp="1"/>
          </p:cNvSpPr>
          <p:nvPr>
            <p:ph type="pic" sz="quarter" idx="12"/>
          </p:nvPr>
        </p:nvSpPr>
        <p:spPr>
          <a:xfrm>
            <a:off x="5638800" y="4038600"/>
            <a:ext cx="3515285" cy="2826634"/>
          </a:xfrm>
          <a:custGeom>
            <a:avLst/>
            <a:gdLst>
              <a:gd name="connsiteX0" fmla="*/ 0 w 3515285"/>
              <a:gd name="connsiteY0" fmla="*/ 0 h 2826634"/>
              <a:gd name="connsiteX1" fmla="*/ 3515285 w 3515285"/>
              <a:gd name="connsiteY1" fmla="*/ 0 h 2826634"/>
              <a:gd name="connsiteX2" fmla="*/ 3515285 w 3515285"/>
              <a:gd name="connsiteY2" fmla="*/ 2826634 h 2826634"/>
              <a:gd name="connsiteX3" fmla="*/ 0 w 3515285"/>
              <a:gd name="connsiteY3" fmla="*/ 2826634 h 2826634"/>
              <a:gd name="connsiteX4" fmla="*/ 0 w 3515285"/>
              <a:gd name="connsiteY4" fmla="*/ 0 h 2826634"/>
              <a:gd name="connsiteX0" fmla="*/ 1386739 w 3515285"/>
              <a:gd name="connsiteY0" fmla="*/ 0 h 2832689"/>
              <a:gd name="connsiteX1" fmla="*/ 3515285 w 3515285"/>
              <a:gd name="connsiteY1" fmla="*/ 6055 h 2832689"/>
              <a:gd name="connsiteX2" fmla="*/ 3515285 w 3515285"/>
              <a:gd name="connsiteY2" fmla="*/ 2832689 h 2832689"/>
              <a:gd name="connsiteX3" fmla="*/ 0 w 3515285"/>
              <a:gd name="connsiteY3" fmla="*/ 2832689 h 2832689"/>
              <a:gd name="connsiteX4" fmla="*/ 1386739 w 3515285"/>
              <a:gd name="connsiteY4" fmla="*/ 0 h 2832689"/>
              <a:gd name="connsiteX0" fmla="*/ 1380683 w 3515285"/>
              <a:gd name="connsiteY0" fmla="*/ 6056 h 2826634"/>
              <a:gd name="connsiteX1" fmla="*/ 3515285 w 3515285"/>
              <a:gd name="connsiteY1" fmla="*/ 0 h 2826634"/>
              <a:gd name="connsiteX2" fmla="*/ 3515285 w 3515285"/>
              <a:gd name="connsiteY2" fmla="*/ 2826634 h 2826634"/>
              <a:gd name="connsiteX3" fmla="*/ 0 w 3515285"/>
              <a:gd name="connsiteY3" fmla="*/ 2826634 h 2826634"/>
              <a:gd name="connsiteX4" fmla="*/ 1380683 w 3515285"/>
              <a:gd name="connsiteY4" fmla="*/ 6056 h 2826634"/>
              <a:gd name="connsiteX0" fmla="*/ 1380683 w 3515285"/>
              <a:gd name="connsiteY0" fmla="*/ 6056 h 2826634"/>
              <a:gd name="connsiteX1" fmla="*/ 3515285 w 3515285"/>
              <a:gd name="connsiteY1" fmla="*/ 0 h 2826634"/>
              <a:gd name="connsiteX2" fmla="*/ 3515285 w 3515285"/>
              <a:gd name="connsiteY2" fmla="*/ 2826634 h 2826634"/>
              <a:gd name="connsiteX3" fmla="*/ 0 w 3515285"/>
              <a:gd name="connsiteY3" fmla="*/ 2826634 h 2826634"/>
              <a:gd name="connsiteX4" fmla="*/ 1380683 w 3515285"/>
              <a:gd name="connsiteY4" fmla="*/ 6056 h 282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285" h="2826634">
                <a:moveTo>
                  <a:pt x="1380683" y="6056"/>
                </a:moveTo>
                <a:lnTo>
                  <a:pt x="3515285" y="0"/>
                </a:lnTo>
                <a:lnTo>
                  <a:pt x="3515285" y="2826634"/>
                </a:lnTo>
                <a:lnTo>
                  <a:pt x="0" y="2826634"/>
                </a:lnTo>
                <a:lnTo>
                  <a:pt x="1380683" y="6056"/>
                </a:lnTo>
                <a:close/>
              </a:path>
            </a:pathLst>
          </a:custGeom>
        </p:spPr>
        <p:txBody>
          <a:bodyPr/>
          <a:lstStyle/>
          <a:p>
            <a:endParaRPr lang="es-ES_tradnl"/>
          </a:p>
        </p:txBody>
      </p:sp>
      <p:sp>
        <p:nvSpPr>
          <p:cNvPr id="25" name="Marcador de imagen 24"/>
          <p:cNvSpPr>
            <a:spLocks noGrp="1"/>
          </p:cNvSpPr>
          <p:nvPr>
            <p:ph type="pic" sz="quarter" idx="13"/>
          </p:nvPr>
        </p:nvSpPr>
        <p:spPr>
          <a:xfrm>
            <a:off x="2514600" y="4800600"/>
            <a:ext cx="4022956" cy="2057400"/>
          </a:xfrm>
          <a:custGeom>
            <a:avLst/>
            <a:gdLst>
              <a:gd name="connsiteX0" fmla="*/ 0 w 3048000"/>
              <a:gd name="connsiteY0" fmla="*/ 0 h 2057400"/>
              <a:gd name="connsiteX1" fmla="*/ 3048000 w 3048000"/>
              <a:gd name="connsiteY1" fmla="*/ 0 h 2057400"/>
              <a:gd name="connsiteX2" fmla="*/ 3048000 w 3048000"/>
              <a:gd name="connsiteY2" fmla="*/ 2057400 h 2057400"/>
              <a:gd name="connsiteX3" fmla="*/ 0 w 3048000"/>
              <a:gd name="connsiteY3" fmla="*/ 2057400 h 2057400"/>
              <a:gd name="connsiteX4" fmla="*/ 0 w 3048000"/>
              <a:gd name="connsiteY4" fmla="*/ 0 h 2057400"/>
              <a:gd name="connsiteX0" fmla="*/ 0 w 4022956"/>
              <a:gd name="connsiteY0" fmla="*/ 0 h 2057400"/>
              <a:gd name="connsiteX1" fmla="*/ 4022956 w 4022956"/>
              <a:gd name="connsiteY1" fmla="*/ 0 h 2057400"/>
              <a:gd name="connsiteX2" fmla="*/ 3048000 w 4022956"/>
              <a:gd name="connsiteY2" fmla="*/ 2057400 h 2057400"/>
              <a:gd name="connsiteX3" fmla="*/ 0 w 4022956"/>
              <a:gd name="connsiteY3" fmla="*/ 2057400 h 2057400"/>
              <a:gd name="connsiteX4" fmla="*/ 0 w 4022956"/>
              <a:gd name="connsiteY4" fmla="*/ 0 h 2057400"/>
              <a:gd name="connsiteX0" fmla="*/ 1096068 w 4022956"/>
              <a:gd name="connsiteY0" fmla="*/ 0 h 2057400"/>
              <a:gd name="connsiteX1" fmla="*/ 4022956 w 4022956"/>
              <a:gd name="connsiteY1" fmla="*/ 0 h 2057400"/>
              <a:gd name="connsiteX2" fmla="*/ 3048000 w 4022956"/>
              <a:gd name="connsiteY2" fmla="*/ 2057400 h 2057400"/>
              <a:gd name="connsiteX3" fmla="*/ 0 w 4022956"/>
              <a:gd name="connsiteY3" fmla="*/ 2057400 h 2057400"/>
              <a:gd name="connsiteX4" fmla="*/ 1096068 w 4022956"/>
              <a:gd name="connsiteY4" fmla="*/ 0 h 2057400"/>
              <a:gd name="connsiteX0" fmla="*/ 1096068 w 4022956"/>
              <a:gd name="connsiteY0" fmla="*/ 0 h 2057400"/>
              <a:gd name="connsiteX1" fmla="*/ 4022956 w 4022956"/>
              <a:gd name="connsiteY1" fmla="*/ 0 h 2057400"/>
              <a:gd name="connsiteX2" fmla="*/ 3011667 w 4022956"/>
              <a:gd name="connsiteY2" fmla="*/ 2051345 h 2057400"/>
              <a:gd name="connsiteX3" fmla="*/ 0 w 4022956"/>
              <a:gd name="connsiteY3" fmla="*/ 2057400 h 2057400"/>
              <a:gd name="connsiteX4" fmla="*/ 1096068 w 4022956"/>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956" h="2057400">
                <a:moveTo>
                  <a:pt x="1096068" y="0"/>
                </a:moveTo>
                <a:lnTo>
                  <a:pt x="4022956" y="0"/>
                </a:lnTo>
                <a:lnTo>
                  <a:pt x="3011667" y="2051345"/>
                </a:lnTo>
                <a:lnTo>
                  <a:pt x="0" y="2057400"/>
                </a:lnTo>
                <a:lnTo>
                  <a:pt x="1096068" y="0"/>
                </a:lnTo>
                <a:close/>
              </a:path>
            </a:pathLst>
          </a:custGeom>
        </p:spPr>
        <p:txBody>
          <a:bodyPr/>
          <a:lstStyle/>
          <a:p>
            <a:endParaRPr lang="es-ES_tradnl"/>
          </a:p>
        </p:txBody>
      </p:sp>
      <p:sp>
        <p:nvSpPr>
          <p:cNvPr id="27" name="Marcador de imagen 26"/>
          <p:cNvSpPr>
            <a:spLocks noGrp="1"/>
          </p:cNvSpPr>
          <p:nvPr>
            <p:ph type="pic" sz="quarter" idx="14"/>
          </p:nvPr>
        </p:nvSpPr>
        <p:spPr>
          <a:xfrm>
            <a:off x="-1" y="4800600"/>
            <a:ext cx="3506209" cy="2063455"/>
          </a:xfrm>
          <a:custGeom>
            <a:avLst/>
            <a:gdLst>
              <a:gd name="connsiteX0" fmla="*/ 0 w 3657600"/>
              <a:gd name="connsiteY0" fmla="*/ 0 h 2057400"/>
              <a:gd name="connsiteX1" fmla="*/ 3657600 w 3657600"/>
              <a:gd name="connsiteY1" fmla="*/ 0 h 2057400"/>
              <a:gd name="connsiteX2" fmla="*/ 3657600 w 3657600"/>
              <a:gd name="connsiteY2" fmla="*/ 2057400 h 2057400"/>
              <a:gd name="connsiteX3" fmla="*/ 0 w 3657600"/>
              <a:gd name="connsiteY3" fmla="*/ 2057400 h 2057400"/>
              <a:gd name="connsiteX4" fmla="*/ 0 w 3657600"/>
              <a:gd name="connsiteY4" fmla="*/ 0 h 2057400"/>
              <a:gd name="connsiteX0" fmla="*/ 0 w 3657600"/>
              <a:gd name="connsiteY0" fmla="*/ 0 h 2057400"/>
              <a:gd name="connsiteX1" fmla="*/ 3506209 w 3657600"/>
              <a:gd name="connsiteY1" fmla="*/ 0 h 2057400"/>
              <a:gd name="connsiteX2" fmla="*/ 3657600 w 3657600"/>
              <a:gd name="connsiteY2" fmla="*/ 2057400 h 2057400"/>
              <a:gd name="connsiteX3" fmla="*/ 0 w 3657600"/>
              <a:gd name="connsiteY3" fmla="*/ 2057400 h 2057400"/>
              <a:gd name="connsiteX4" fmla="*/ 0 w 3657600"/>
              <a:gd name="connsiteY4" fmla="*/ 0 h 2057400"/>
              <a:gd name="connsiteX0" fmla="*/ 0 w 3506209"/>
              <a:gd name="connsiteY0" fmla="*/ 0 h 2063455"/>
              <a:gd name="connsiteX1" fmla="*/ 3506209 w 3506209"/>
              <a:gd name="connsiteY1" fmla="*/ 0 h 2063455"/>
              <a:gd name="connsiteX2" fmla="*/ 2373807 w 3506209"/>
              <a:gd name="connsiteY2" fmla="*/ 2063455 h 2063455"/>
              <a:gd name="connsiteX3" fmla="*/ 0 w 3506209"/>
              <a:gd name="connsiteY3" fmla="*/ 2057400 h 2063455"/>
              <a:gd name="connsiteX4" fmla="*/ 0 w 3506209"/>
              <a:gd name="connsiteY4" fmla="*/ 0 h 206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209" h="2063455">
                <a:moveTo>
                  <a:pt x="0" y="0"/>
                </a:moveTo>
                <a:lnTo>
                  <a:pt x="3506209" y="0"/>
                </a:lnTo>
                <a:lnTo>
                  <a:pt x="2373807" y="2063455"/>
                </a:lnTo>
                <a:lnTo>
                  <a:pt x="0" y="2057400"/>
                </a:lnTo>
                <a:lnTo>
                  <a:pt x="0" y="0"/>
                </a:lnTo>
                <a:close/>
              </a:path>
            </a:pathLst>
          </a:custGeom>
        </p:spPr>
        <p:txBody>
          <a:bodyPr/>
          <a:lstStyle/>
          <a:p>
            <a:endParaRPr lang="es-ES_tradnl"/>
          </a:p>
        </p:txBody>
      </p:sp>
      <p:sp>
        <p:nvSpPr>
          <p:cNvPr id="29" name="Marcador de texto 28"/>
          <p:cNvSpPr>
            <a:spLocks noGrp="1"/>
          </p:cNvSpPr>
          <p:nvPr>
            <p:ph type="body" sz="quarter" idx="15"/>
          </p:nvPr>
        </p:nvSpPr>
        <p:spPr>
          <a:xfrm>
            <a:off x="457200" y="3019425"/>
            <a:ext cx="5791200" cy="1409700"/>
          </a:xfrm>
          <a:prstGeom prst="rect">
            <a:avLst/>
          </a:prstGeom>
        </p:spPr>
        <p:txBody>
          <a:bodyPr/>
          <a:lstStyle>
            <a:lvl1pPr>
              <a:defRPr b="1">
                <a:solidFill>
                  <a:schemeClr val="bg1"/>
                </a:solidFill>
              </a:defRPr>
            </a:lvl1pPr>
          </a:lstStyle>
          <a:p>
            <a:pPr lvl="0"/>
            <a:r>
              <a:rPr lang="es-ES_tradnl" dirty="0"/>
              <a:t>Haga clic para modificar el estilo de texto del patrón</a:t>
            </a:r>
          </a:p>
        </p:txBody>
      </p:sp>
      <p:pic>
        <p:nvPicPr>
          <p:cNvPr id="14" name="Imagen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502611"/>
            <a:ext cx="3813881" cy="1859589"/>
          </a:xfrm>
          <a:prstGeom prst="rect">
            <a:avLst/>
          </a:prstGeom>
        </p:spPr>
      </p:pic>
    </p:spTree>
    <p:extLst>
      <p:ext uri="{BB962C8B-B14F-4D97-AF65-F5344CB8AC3E}">
        <p14:creationId xmlns:p14="http://schemas.microsoft.com/office/powerpoint/2010/main" val="37432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s/contact">
    <p:spTree>
      <p:nvGrpSpPr>
        <p:cNvPr id="1" name=""/>
        <p:cNvGrpSpPr/>
        <p:nvPr/>
      </p:nvGrpSpPr>
      <p:grpSpPr>
        <a:xfrm>
          <a:off x="0" y="0"/>
          <a:ext cx="0" cy="0"/>
          <a:chOff x="0" y="0"/>
          <a:chExt cx="0" cy="0"/>
        </a:xfrm>
      </p:grpSpPr>
      <p:sp>
        <p:nvSpPr>
          <p:cNvPr id="3" name="object 3"/>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6FB74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Marcador de texto 7"/>
          <p:cNvSpPr>
            <a:spLocks noGrp="1"/>
          </p:cNvSpPr>
          <p:nvPr>
            <p:ph type="body" sz="quarter" idx="10" hasCustomPrompt="1"/>
          </p:nvPr>
        </p:nvSpPr>
        <p:spPr>
          <a:xfrm>
            <a:off x="609600" y="5115158"/>
            <a:ext cx="4572000" cy="610328"/>
          </a:xfrm>
          <a:prstGeom prst="rect">
            <a:avLst/>
          </a:prstGeom>
        </p:spPr>
        <p:txBody>
          <a:bodyPr/>
          <a:lstStyle>
            <a:lvl1pPr>
              <a:defRPr lang="es-ES_tradnl" sz="1100" b="0" i="0" u="none" strike="noStrike" baseline="0" smtClean="0">
                <a:solidFill>
                  <a:schemeClr val="bg1"/>
                </a:solidFill>
                <a:latin typeface="+mj-lt"/>
              </a:defRPr>
            </a:lvl1pPr>
          </a:lstStyle>
          <a:p>
            <a:pPr rtl="0"/>
            <a:r>
              <a:rPr lang="es-ES_tradnl" dirty="0" err="1"/>
              <a:t>For</a:t>
            </a:r>
            <a:r>
              <a:rPr lang="es-ES_tradnl" dirty="0"/>
              <a:t> </a:t>
            </a:r>
            <a:r>
              <a:rPr lang="es-ES_tradnl" dirty="0" err="1"/>
              <a:t>further</a:t>
            </a:r>
            <a:r>
              <a:rPr lang="es-ES_tradnl" dirty="0"/>
              <a:t> </a:t>
            </a:r>
            <a:r>
              <a:rPr lang="es-ES_tradnl" dirty="0" err="1"/>
              <a:t>information</a:t>
            </a:r>
            <a:r>
              <a:rPr lang="es-ES_tradnl" dirty="0"/>
              <a:t>, </a:t>
            </a:r>
            <a:r>
              <a:rPr lang="es-ES_tradnl" dirty="0" err="1"/>
              <a:t>visit</a:t>
            </a:r>
            <a:r>
              <a:rPr lang="es-ES_tradnl" dirty="0"/>
              <a:t>:</a:t>
            </a:r>
          </a:p>
          <a:p>
            <a:pPr rtl="0"/>
            <a:r>
              <a:rPr lang="es-ES_tradnl" dirty="0" err="1"/>
              <a:t>www.eacreee.org</a:t>
            </a:r>
            <a:r>
              <a:rPr lang="es-ES_tradnl" dirty="0"/>
              <a:t> | </a:t>
            </a:r>
            <a:r>
              <a:rPr lang="es-ES_tradnl" dirty="0" err="1"/>
              <a:t>www.sacreee.org</a:t>
            </a:r>
            <a:r>
              <a:rPr lang="es-ES_tradnl" dirty="0"/>
              <a:t> | </a:t>
            </a:r>
            <a:r>
              <a:rPr lang="es-ES_tradnl" dirty="0" err="1"/>
              <a:t>www.unido.org</a:t>
            </a:r>
            <a:r>
              <a:rPr lang="es-ES_tradnl" dirty="0"/>
              <a:t> </a:t>
            </a:r>
          </a:p>
        </p:txBody>
      </p:sp>
      <p:sp>
        <p:nvSpPr>
          <p:cNvPr id="10" name="Marcador de texto 9"/>
          <p:cNvSpPr>
            <a:spLocks noGrp="1"/>
          </p:cNvSpPr>
          <p:nvPr>
            <p:ph type="body" sz="quarter" idx="11" hasCustomPrompt="1"/>
          </p:nvPr>
        </p:nvSpPr>
        <p:spPr>
          <a:xfrm>
            <a:off x="609600" y="3150027"/>
            <a:ext cx="4232275" cy="1828800"/>
          </a:xfrm>
          <a:prstGeom prst="rect">
            <a:avLst/>
          </a:prstGeom>
        </p:spPr>
        <p:txBody>
          <a:bodyPr/>
          <a:lstStyle>
            <a:lvl1pPr>
              <a:defRPr sz="1200" b="1">
                <a:solidFill>
                  <a:schemeClr val="bg1"/>
                </a:solidFill>
              </a:defRPr>
            </a:lvl1pPr>
          </a:lstStyle>
          <a:p>
            <a:pPr lvl="0"/>
            <a:r>
              <a:rPr lang="es-ES_tradnl" dirty="0"/>
              <a:t>CONTACT</a:t>
            </a:r>
          </a:p>
          <a:p>
            <a:pPr lvl="0"/>
            <a:r>
              <a:rPr lang="es-ES_tradnl" dirty="0"/>
              <a:t>UNIDO</a:t>
            </a:r>
          </a:p>
          <a:p>
            <a:pPr lvl="0"/>
            <a:r>
              <a:rPr lang="es-ES_tradnl" dirty="0"/>
              <a:t>Ms. Karin </a:t>
            </a:r>
            <a:r>
              <a:rPr lang="es-ES_tradnl" dirty="0" err="1"/>
              <a:t>Reiss</a:t>
            </a:r>
            <a:r>
              <a:rPr lang="es-ES_tradnl" dirty="0"/>
              <a:t>, email: </a:t>
            </a:r>
            <a:r>
              <a:rPr lang="es-ES_tradnl" dirty="0" err="1"/>
              <a:t>K.REISS@unido.org</a:t>
            </a:r>
            <a:endParaRPr lang="es-ES_tradnl" dirty="0"/>
          </a:p>
          <a:p>
            <a:pPr lvl="0"/>
            <a:endParaRPr lang="es-ES_tradnl" dirty="0"/>
          </a:p>
          <a:p>
            <a:pPr lvl="0"/>
            <a:r>
              <a:rPr lang="es-ES_tradnl" dirty="0"/>
              <a:t>EACREEE</a:t>
            </a:r>
          </a:p>
          <a:p>
            <a:pPr lvl="0"/>
            <a:r>
              <a:rPr lang="es-ES_tradnl" dirty="0"/>
              <a:t>Mr. Fred </a:t>
            </a:r>
            <a:r>
              <a:rPr lang="es-ES_tradnl" dirty="0" err="1"/>
              <a:t>Ishugah</a:t>
            </a:r>
            <a:r>
              <a:rPr lang="es-ES_tradnl" dirty="0"/>
              <a:t>, email: </a:t>
            </a:r>
            <a:r>
              <a:rPr lang="es-ES_tradnl" dirty="0" err="1"/>
              <a:t>info@eacreee.org</a:t>
            </a:r>
            <a:endParaRPr lang="es-ES_tradnl" dirty="0"/>
          </a:p>
          <a:p>
            <a:pPr lvl="0"/>
            <a:endParaRPr lang="es-ES_tradnl" dirty="0"/>
          </a:p>
          <a:p>
            <a:pPr lvl="0"/>
            <a:r>
              <a:rPr lang="es-ES_tradnl" dirty="0"/>
              <a:t>SACREEE</a:t>
            </a:r>
          </a:p>
          <a:p>
            <a:pPr lvl="0"/>
            <a:r>
              <a:rPr lang="es-ES_tradnl" dirty="0"/>
              <a:t>Mr. </a:t>
            </a:r>
            <a:r>
              <a:rPr lang="es-ES_tradnl" dirty="0" err="1"/>
              <a:t>Readlay</a:t>
            </a:r>
            <a:r>
              <a:rPr lang="es-ES_tradnl" dirty="0"/>
              <a:t> </a:t>
            </a:r>
            <a:r>
              <a:rPr lang="es-ES_tradnl" dirty="0" err="1"/>
              <a:t>Makaliki</a:t>
            </a:r>
            <a:r>
              <a:rPr lang="es-ES_tradnl" dirty="0"/>
              <a:t>, email: </a:t>
            </a:r>
            <a:r>
              <a:rPr lang="es-ES_tradnl" dirty="0" err="1"/>
              <a:t>energy@sacreee.org</a:t>
            </a:r>
            <a:endParaRPr lang="es-ES_tradnl" dirty="0"/>
          </a:p>
        </p:txBody>
      </p:sp>
      <p:sp>
        <p:nvSpPr>
          <p:cNvPr id="11" name="Marcador de texto 9"/>
          <p:cNvSpPr>
            <a:spLocks noGrp="1"/>
          </p:cNvSpPr>
          <p:nvPr>
            <p:ph type="body" sz="quarter" idx="12" hasCustomPrompt="1"/>
          </p:nvPr>
        </p:nvSpPr>
        <p:spPr>
          <a:xfrm>
            <a:off x="603544" y="2005356"/>
            <a:ext cx="4232275" cy="914400"/>
          </a:xfrm>
          <a:prstGeom prst="rect">
            <a:avLst/>
          </a:prstGeom>
        </p:spPr>
        <p:txBody>
          <a:bodyPr/>
          <a:lstStyle>
            <a:lvl1pPr>
              <a:defRPr sz="6000" b="1">
                <a:solidFill>
                  <a:schemeClr val="bg1"/>
                </a:solidFill>
              </a:defRPr>
            </a:lvl1pPr>
          </a:lstStyle>
          <a:p>
            <a:pPr lvl="0"/>
            <a:r>
              <a:rPr lang="es-ES_tradnl" dirty="0"/>
              <a:t>THANKS </a:t>
            </a:r>
          </a:p>
        </p:txBody>
      </p:sp>
      <p:pic>
        <p:nvPicPr>
          <p:cNvPr id="9" name="Imagen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33272"/>
            <a:ext cx="3813881" cy="1859589"/>
          </a:xfrm>
          <a:prstGeom prst="rect">
            <a:avLst/>
          </a:prstGeom>
        </p:spPr>
      </p:pic>
      <p:pic>
        <p:nvPicPr>
          <p:cNvPr id="13" name="Imagen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0" y="5772905"/>
            <a:ext cx="5486400" cy="856495"/>
          </a:xfrm>
          <a:prstGeom prst="rect">
            <a:avLst/>
          </a:prstGeom>
        </p:spPr>
      </p:pic>
    </p:spTree>
    <p:extLst>
      <p:ext uri="{BB962C8B-B14F-4D97-AF65-F5344CB8AC3E}">
        <p14:creationId xmlns:p14="http://schemas.microsoft.com/office/powerpoint/2010/main" val="2779513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p:cNvSpPr txBox="1"/>
          <p:nvPr userDrawn="1"/>
        </p:nvSpPr>
        <p:spPr>
          <a:xfrm>
            <a:off x="457200" y="6515079"/>
            <a:ext cx="8229600" cy="137795"/>
          </a:xfrm>
          <a:prstGeom prst="rect">
            <a:avLst/>
          </a:prstGeom>
        </p:spPr>
        <p:txBody>
          <a:bodyPr vert="horz" wrap="square" lIns="0" tIns="9525" rIns="0" bIns="0" rtlCol="0">
            <a:spAutoFit/>
          </a:bodyPr>
          <a:lstStyle/>
          <a:p>
            <a:pPr marL="0" marR="0" lvl="0" indent="0" algn="l" defTabSz="914400" rtl="0" eaLnBrk="1" fontAlgn="auto" latinLnBrk="0" hangingPunct="1">
              <a:lnSpc>
                <a:spcPct val="100000"/>
              </a:lnSpc>
              <a:spcBef>
                <a:spcPts val="75"/>
              </a:spcBef>
              <a:spcAft>
                <a:spcPts val="0"/>
              </a:spcAft>
              <a:buClrTx/>
              <a:buSzTx/>
              <a:buFontTx/>
              <a:buNone/>
              <a:tabLst>
                <a:tab pos="8174990" algn="l"/>
              </a:tabLst>
              <a:defRPr/>
            </a:pPr>
            <a:r>
              <a:rPr kumimoji="0" sz="800" b="0" i="0" u="none" strike="noStrike" kern="1200" cap="none" spc="0" normalizeH="0" baseline="0" noProof="0" dirty="0">
                <a:ln>
                  <a:noFill/>
                </a:ln>
                <a:solidFill>
                  <a:srgbClr val="3C3C3B"/>
                </a:solidFill>
                <a:effectLst/>
                <a:uLnTx/>
                <a:uFillTx/>
                <a:latin typeface="Titillium-Light"/>
                <a:ea typeface="+mn-ea"/>
                <a:cs typeface="Titillium-Light"/>
              </a:rPr>
              <a:t>Ene</a:t>
            </a:r>
            <a:r>
              <a:rPr kumimoji="0" sz="800" b="0" i="0" u="none" strike="noStrike" kern="1200" cap="none" spc="-10" normalizeH="0" baseline="0" noProof="0" dirty="0">
                <a:ln>
                  <a:noFill/>
                </a:ln>
                <a:solidFill>
                  <a:srgbClr val="3C3C3B"/>
                </a:solidFill>
                <a:effectLst/>
                <a:uLnTx/>
                <a:uFillTx/>
                <a:latin typeface="Titillium-Light"/>
                <a:ea typeface="+mn-ea"/>
                <a:cs typeface="Titillium-Light"/>
              </a:rPr>
              <a:t>r</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gy efficie</a:t>
            </a:r>
            <a:r>
              <a:rPr kumimoji="0" sz="800" b="0" i="0" u="none" strike="noStrike" kern="1200" cap="none" spc="-5" normalizeH="0" baseline="0" noProof="0" dirty="0">
                <a:ln>
                  <a:noFill/>
                </a:ln>
                <a:solidFill>
                  <a:srgbClr val="3C3C3B"/>
                </a:solidFill>
                <a:effectLst/>
                <a:uLnTx/>
                <a:uFillTx/>
                <a:latin typeface="Titillium-Light"/>
                <a:ea typeface="+mn-ea"/>
                <a:cs typeface="Titillium-Light"/>
              </a:rPr>
              <a:t>n</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t lig</a:t>
            </a:r>
            <a:r>
              <a:rPr kumimoji="0" sz="800" b="0" i="0" u="none" strike="noStrike" kern="1200" cap="none" spc="-5" normalizeH="0" baseline="0" noProof="0" dirty="0">
                <a:ln>
                  <a:noFill/>
                </a:ln>
                <a:solidFill>
                  <a:srgbClr val="3C3C3B"/>
                </a:solidFill>
                <a:effectLst/>
                <a:uLnTx/>
                <a:uFillTx/>
                <a:latin typeface="Titillium-Light"/>
                <a:ea typeface="+mn-ea"/>
                <a:cs typeface="Titillium-Light"/>
              </a:rPr>
              <a:t>h</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ting and applian</a:t>
            </a:r>
            <a:r>
              <a:rPr kumimoji="0" sz="800" b="0" i="0" u="none" strike="noStrike" kern="1200" cap="none" spc="-10" normalizeH="0" baseline="0" noProof="0" dirty="0">
                <a:ln>
                  <a:noFill/>
                </a:ln>
                <a:solidFill>
                  <a:srgbClr val="3C3C3B"/>
                </a:solidFill>
                <a:effectLst/>
                <a:uLnTx/>
                <a:uFillTx/>
                <a:latin typeface="Titillium-Light"/>
                <a:ea typeface="+mn-ea"/>
                <a:cs typeface="Titillium-Light"/>
              </a:rPr>
              <a:t>c</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es. Southern and Eastern </a:t>
            </a:r>
            <a:r>
              <a:rPr kumimoji="0" sz="800" b="0" i="0" u="none" strike="noStrike" kern="1200" cap="none" spc="-10" normalizeH="0" baseline="0" noProof="0" dirty="0">
                <a:ln>
                  <a:noFill/>
                </a:ln>
                <a:solidFill>
                  <a:srgbClr val="3C3C3B"/>
                </a:solidFill>
                <a:effectLst/>
                <a:uLnTx/>
                <a:uFillTx/>
                <a:latin typeface="Titillium-Light"/>
                <a:ea typeface="+mn-ea"/>
                <a:cs typeface="Titillium-Light"/>
              </a:rPr>
              <a:t>A</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frica	</a:t>
            </a:r>
            <a:r>
              <a:rPr kumimoji="0" sz="800" b="0" i="0" u="none" strike="noStrike" kern="1200" cap="none" spc="0" normalizeH="0" baseline="0" noProof="0" dirty="0">
                <a:ln>
                  <a:noFill/>
                </a:ln>
                <a:solidFill>
                  <a:srgbClr val="3C3C3B"/>
                </a:solidFill>
                <a:effectLst/>
                <a:uLnTx/>
                <a:uFillTx/>
                <a:latin typeface="DINNextLTPro-Light"/>
                <a:ea typeface="+mn-ea"/>
                <a:cs typeface="DINNextLTPro-Light"/>
              </a:rPr>
              <a:t>1</a:t>
            </a:r>
            <a:endParaRPr kumimoji="0" sz="800" b="0" i="0" u="none" strike="noStrike" kern="1200" cap="none" spc="0" normalizeH="0" baseline="0" noProof="0">
              <a:ln>
                <a:noFill/>
              </a:ln>
              <a:solidFill>
                <a:prstClr val="black"/>
              </a:solidFill>
              <a:effectLst/>
              <a:uLnTx/>
              <a:uFillTx/>
              <a:latin typeface="DINNextLTPro-Light"/>
              <a:ea typeface="+mn-ea"/>
              <a:cs typeface="DINNextLTPro-Light"/>
            </a:endParaRPr>
          </a:p>
        </p:txBody>
      </p:sp>
      <p:sp>
        <p:nvSpPr>
          <p:cNvPr id="8" name="object 3"/>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71238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7"/>
          <p:cNvSpPr/>
          <p:nvPr userDrawn="1"/>
        </p:nvSpPr>
        <p:spPr>
          <a:xfrm>
            <a:off x="4910399" y="1931399"/>
            <a:ext cx="4233600" cy="49266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ítulo 1"/>
          <p:cNvSpPr>
            <a:spLocks noGrp="1"/>
          </p:cNvSpPr>
          <p:nvPr>
            <p:ph type="title" hasCustomPrompt="1"/>
          </p:nvPr>
        </p:nvSpPr>
        <p:spPr>
          <a:xfrm>
            <a:off x="803413" y="2983344"/>
            <a:ext cx="7886700" cy="891311"/>
          </a:xfrm>
          <a:prstGeom prst="rect">
            <a:avLst/>
          </a:prstGeom>
        </p:spPr>
        <p:txBody>
          <a:bodyPr/>
          <a:lstStyle>
            <a:lvl1pPr>
              <a:defRPr sz="4800" b="1">
                <a:solidFill>
                  <a:schemeClr val="bg1"/>
                </a:solidFill>
              </a:defRPr>
            </a:lvl1pPr>
          </a:lstStyle>
          <a:p>
            <a:r>
              <a:rPr lang="es-ES_tradnl" dirty="0"/>
              <a:t>TIT</a:t>
            </a:r>
          </a:p>
        </p:txBody>
      </p:sp>
      <p:sp>
        <p:nvSpPr>
          <p:cNvPr id="14" name="Text Placeholder 3"/>
          <p:cNvSpPr>
            <a:spLocks noGrp="1"/>
          </p:cNvSpPr>
          <p:nvPr>
            <p:ph type="body" sz="half" idx="2" hasCustomPrompt="1"/>
          </p:nvPr>
        </p:nvSpPr>
        <p:spPr>
          <a:xfrm>
            <a:off x="797072" y="3976343"/>
            <a:ext cx="8186530" cy="950257"/>
          </a:xfrm>
          <a:prstGeom prst="rect">
            <a:avLst/>
          </a:prstGeo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err="1"/>
              <a:t>Subtit</a:t>
            </a:r>
            <a:endParaRPr lang="es-ES_tradnl" dirty="0"/>
          </a:p>
        </p:txBody>
      </p:sp>
      <p:sp>
        <p:nvSpPr>
          <p:cNvPr id="16" name="Text Placeholder 3"/>
          <p:cNvSpPr>
            <a:spLocks noGrp="1"/>
          </p:cNvSpPr>
          <p:nvPr>
            <p:ph type="body" sz="half" idx="10" hasCustomPrompt="1"/>
          </p:nvPr>
        </p:nvSpPr>
        <p:spPr>
          <a:xfrm>
            <a:off x="797072" y="5181600"/>
            <a:ext cx="8186530" cy="1471274"/>
          </a:xfrm>
          <a:prstGeom prst="rect">
            <a:avLst/>
          </a:prstGeom>
        </p:spPr>
        <p:txBody>
          <a:bodyPr>
            <a:normAutofit/>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err="1"/>
              <a:t>Name</a:t>
            </a:r>
            <a:r>
              <a:rPr lang="es-ES_tradnl" dirty="0"/>
              <a:t>/Date</a:t>
            </a:r>
          </a:p>
        </p:txBody>
      </p:sp>
      <p:pic>
        <p:nvPicPr>
          <p:cNvPr id="10" name="Imagen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85662"/>
            <a:ext cx="5178527" cy="2533738"/>
          </a:xfrm>
          <a:prstGeom prst="rect">
            <a:avLst/>
          </a:prstGeom>
        </p:spPr>
      </p:pic>
    </p:spTree>
    <p:extLst>
      <p:ext uri="{BB962C8B-B14F-4D97-AF65-F5344CB8AC3E}">
        <p14:creationId xmlns:p14="http://schemas.microsoft.com/office/powerpoint/2010/main" val="53574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Imagen 1"/>
          <p:cNvPicPr>
            <a:picLocks noChangeAspect="1"/>
          </p:cNvPicPr>
          <p:nvPr userDrawn="1"/>
        </p:nvPicPr>
        <p:blipFill rotWithShape="1">
          <a:blip r:embed="rId2" cstate="screen">
            <a:extLst>
              <a:ext uri="{28A0092B-C50C-407E-A947-70E740481C1C}">
                <a14:useLocalDpi xmlns:a14="http://schemas.microsoft.com/office/drawing/2010/main"/>
              </a:ext>
            </a:extLst>
          </a:blip>
          <a:srcRect t="-16766"/>
          <a:stretch/>
        </p:blipFill>
        <p:spPr>
          <a:xfrm>
            <a:off x="0" y="609600"/>
            <a:ext cx="9144000" cy="7429502"/>
          </a:xfrm>
          <a:prstGeom prst="rect">
            <a:avLst/>
          </a:prstGeom>
        </p:spPr>
      </p:pic>
      <p:sp>
        <p:nvSpPr>
          <p:cNvPr id="13" name="Título 1"/>
          <p:cNvSpPr>
            <a:spLocks noGrp="1"/>
          </p:cNvSpPr>
          <p:nvPr>
            <p:ph type="title" hasCustomPrompt="1"/>
          </p:nvPr>
        </p:nvSpPr>
        <p:spPr>
          <a:xfrm>
            <a:off x="323849" y="2119332"/>
            <a:ext cx="7886700" cy="891311"/>
          </a:xfrm>
          <a:prstGeom prst="rect">
            <a:avLst/>
          </a:prstGeom>
        </p:spPr>
        <p:txBody>
          <a:bodyPr/>
          <a:lstStyle>
            <a:lvl1pPr>
              <a:defRPr sz="4800" b="1">
                <a:solidFill>
                  <a:schemeClr val="bg1"/>
                </a:solidFill>
              </a:defRPr>
            </a:lvl1pPr>
          </a:lstStyle>
          <a:p>
            <a:r>
              <a:rPr lang="es-ES_tradnl" dirty="0"/>
              <a:t>TIT</a:t>
            </a:r>
          </a:p>
        </p:txBody>
      </p:sp>
      <p:sp>
        <p:nvSpPr>
          <p:cNvPr id="14" name="Text Placeholder 3"/>
          <p:cNvSpPr>
            <a:spLocks noGrp="1"/>
          </p:cNvSpPr>
          <p:nvPr>
            <p:ph type="body" sz="half" idx="2" hasCustomPrompt="1"/>
          </p:nvPr>
        </p:nvSpPr>
        <p:spPr>
          <a:xfrm>
            <a:off x="323849" y="3192641"/>
            <a:ext cx="8186530" cy="950257"/>
          </a:xfrm>
          <a:prstGeom prst="rect">
            <a:avLst/>
          </a:prstGeo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err="1"/>
              <a:t>Subtit</a:t>
            </a:r>
            <a:endParaRPr lang="es-ES_tradnl" dirty="0"/>
          </a:p>
        </p:txBody>
      </p:sp>
      <p:pic>
        <p:nvPicPr>
          <p:cNvPr id="7" name="Imagen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152400"/>
            <a:ext cx="3124200" cy="1748990"/>
          </a:xfrm>
          <a:prstGeom prst="rect">
            <a:avLst/>
          </a:prstGeom>
        </p:spPr>
      </p:pic>
    </p:spTree>
    <p:extLst>
      <p:ext uri="{BB962C8B-B14F-4D97-AF65-F5344CB8AC3E}">
        <p14:creationId xmlns:p14="http://schemas.microsoft.com/office/powerpoint/2010/main" val="94814959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eparator 1">
    <p:spTree>
      <p:nvGrpSpPr>
        <p:cNvPr id="1" name=""/>
        <p:cNvGrpSpPr/>
        <p:nvPr/>
      </p:nvGrpSpPr>
      <p:grpSpPr>
        <a:xfrm>
          <a:off x="0" y="0"/>
          <a:ext cx="0" cy="0"/>
          <a:chOff x="0" y="0"/>
          <a:chExt cx="0" cy="0"/>
        </a:xfrm>
      </p:grpSpPr>
      <p:sp>
        <p:nvSpPr>
          <p:cNvPr id="8" name="object 3"/>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6FB74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ítulo 1"/>
          <p:cNvSpPr>
            <a:spLocks noGrp="1"/>
          </p:cNvSpPr>
          <p:nvPr>
            <p:ph type="title" hasCustomPrompt="1"/>
          </p:nvPr>
        </p:nvSpPr>
        <p:spPr>
          <a:xfrm>
            <a:off x="797072" y="2983344"/>
            <a:ext cx="7886700" cy="891311"/>
          </a:xfrm>
          <a:prstGeom prst="rect">
            <a:avLst/>
          </a:prstGeom>
        </p:spPr>
        <p:txBody>
          <a:bodyPr/>
          <a:lstStyle>
            <a:lvl1pPr>
              <a:defRPr sz="4800" b="1">
                <a:solidFill>
                  <a:schemeClr val="bg1"/>
                </a:solidFill>
              </a:defRPr>
            </a:lvl1pPr>
          </a:lstStyle>
          <a:p>
            <a:r>
              <a:rPr lang="es-ES_tradnl" dirty="0"/>
              <a:t>TIT</a:t>
            </a:r>
          </a:p>
        </p:txBody>
      </p:sp>
      <p:sp>
        <p:nvSpPr>
          <p:cNvPr id="14" name="Text Placeholder 3"/>
          <p:cNvSpPr>
            <a:spLocks noGrp="1"/>
          </p:cNvSpPr>
          <p:nvPr>
            <p:ph type="body" sz="half" idx="10" hasCustomPrompt="1"/>
          </p:nvPr>
        </p:nvSpPr>
        <p:spPr>
          <a:xfrm>
            <a:off x="797072" y="4114800"/>
            <a:ext cx="7886700" cy="2133600"/>
          </a:xfrm>
          <a:prstGeom prst="rect">
            <a:avLst/>
          </a:prstGeom>
        </p:spPr>
        <p:txBody>
          <a:bodyPr>
            <a:normAutofit/>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TXT</a:t>
            </a:r>
            <a:endParaRPr lang="es-ES_tradnl" dirty="0"/>
          </a:p>
        </p:txBody>
      </p:sp>
      <p:sp>
        <p:nvSpPr>
          <p:cNvPr id="7" name="Text Placeholder 2"/>
          <p:cNvSpPr>
            <a:spLocks noGrp="1"/>
          </p:cNvSpPr>
          <p:nvPr>
            <p:ph type="body" idx="1" hasCustomPrompt="1"/>
          </p:nvPr>
        </p:nvSpPr>
        <p:spPr>
          <a:xfrm>
            <a:off x="7990884" y="1143000"/>
            <a:ext cx="692888" cy="823912"/>
          </a:xfrm>
          <a:prstGeom prst="rect">
            <a:avLst/>
          </a:prstGeom>
          <a:noFill/>
        </p:spPr>
        <p:txBody>
          <a:bodyPr anchor="ctr">
            <a:noAutofit/>
          </a:bodyPr>
          <a:lstStyle>
            <a:lvl1pPr marL="0" indent="0" algn="r">
              <a:buNone/>
              <a:defRPr sz="7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1</a:t>
            </a:r>
          </a:p>
        </p:txBody>
      </p:sp>
      <p:pic>
        <p:nvPicPr>
          <p:cNvPr id="9" name="Imagen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999" y="502611"/>
            <a:ext cx="3813881" cy="1859589"/>
          </a:xfrm>
          <a:prstGeom prst="rect">
            <a:avLst/>
          </a:prstGeom>
        </p:spPr>
      </p:pic>
    </p:spTree>
    <p:extLst>
      <p:ext uri="{BB962C8B-B14F-4D97-AF65-F5344CB8AC3E}">
        <p14:creationId xmlns:p14="http://schemas.microsoft.com/office/powerpoint/2010/main" val="118665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XT">
    <p:spTree>
      <p:nvGrpSpPr>
        <p:cNvPr id="1" name=""/>
        <p:cNvGrpSpPr/>
        <p:nvPr/>
      </p:nvGrpSpPr>
      <p:grpSpPr>
        <a:xfrm>
          <a:off x="0" y="0"/>
          <a:ext cx="0" cy="0"/>
          <a:chOff x="0" y="0"/>
          <a:chExt cx="0" cy="0"/>
        </a:xfrm>
      </p:grpSpPr>
      <p:sp>
        <p:nvSpPr>
          <p:cNvPr id="13" name="Title 1"/>
          <p:cNvSpPr>
            <a:spLocks noGrp="1"/>
          </p:cNvSpPr>
          <p:nvPr>
            <p:ph type="title"/>
          </p:nvPr>
        </p:nvSpPr>
        <p:spPr>
          <a:xfrm>
            <a:off x="483080" y="1288327"/>
            <a:ext cx="8214790" cy="537298"/>
          </a:xfrm>
          <a:prstGeom prst="rect">
            <a:avLst/>
          </a:prstGeom>
        </p:spPr>
        <p:txBody>
          <a:bodyPr>
            <a:normAutofit/>
          </a:bodyPr>
          <a:lstStyle>
            <a:lvl1pPr>
              <a:defRPr sz="2800" b="1" i="0">
                <a:solidFill>
                  <a:srgbClr val="7030A0"/>
                </a:solidFill>
                <a:latin typeface="Calibri" charset="0"/>
                <a:ea typeface="Calibri" charset="0"/>
                <a:cs typeface="Calibri" charset="0"/>
              </a:defRPr>
            </a:lvl1pPr>
          </a:lstStyle>
          <a:p>
            <a:r>
              <a:rPr lang="es-ES_tradnl" dirty="0"/>
              <a:t>Clic para editar título</a:t>
            </a:r>
            <a:endParaRPr lang="en-US" dirty="0"/>
          </a:p>
        </p:txBody>
      </p:sp>
      <p:sp>
        <p:nvSpPr>
          <p:cNvPr id="15" name="Text Placeholder 3"/>
          <p:cNvSpPr>
            <a:spLocks noGrp="1"/>
          </p:cNvSpPr>
          <p:nvPr>
            <p:ph type="body" sz="half" idx="2"/>
          </p:nvPr>
        </p:nvSpPr>
        <p:spPr>
          <a:xfrm>
            <a:off x="483080" y="2038180"/>
            <a:ext cx="8186530" cy="2506687"/>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el estilo de texto del patrón</a:t>
            </a:r>
          </a:p>
        </p:txBody>
      </p:sp>
      <p:sp>
        <p:nvSpPr>
          <p:cNvPr id="5" name="Marcador de texto 4"/>
          <p:cNvSpPr>
            <a:spLocks noGrp="1"/>
          </p:cNvSpPr>
          <p:nvPr>
            <p:ph type="body" sz="quarter" idx="10"/>
          </p:nvPr>
        </p:nvSpPr>
        <p:spPr>
          <a:xfrm>
            <a:off x="517525" y="4800600"/>
            <a:ext cx="8151813" cy="1219200"/>
          </a:xfrm>
          <a:prstGeom prst="rect">
            <a:avLst/>
          </a:prstGeom>
          <a:solidFill>
            <a:srgbClr val="6FB74D"/>
          </a:solidFill>
        </p:spPr>
        <p:txBody>
          <a:bodyPr/>
          <a:lstStyle>
            <a:lvl1pPr>
              <a:defRPr b="1">
                <a:solidFill>
                  <a:schemeClr val="bg1"/>
                </a:solidFill>
              </a:defRPr>
            </a:lvl1pPr>
          </a:lstStyle>
          <a:p>
            <a:pPr lvl="0"/>
            <a:r>
              <a:rPr lang="es-ES_tradnl" dirty="0"/>
              <a:t>Haga clic para modificar el estilo de texto del patrón</a:t>
            </a:r>
          </a:p>
        </p:txBody>
      </p:sp>
      <p:pic>
        <p:nvPicPr>
          <p:cNvPr id="7" name="Imagen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217487"/>
            <a:ext cx="1533144" cy="858285"/>
          </a:xfrm>
          <a:prstGeom prst="rect">
            <a:avLst/>
          </a:prstGeom>
        </p:spPr>
      </p:pic>
    </p:spTree>
    <p:extLst>
      <p:ext uri="{BB962C8B-B14F-4D97-AF65-F5344CB8AC3E}">
        <p14:creationId xmlns:p14="http://schemas.microsoft.com/office/powerpoint/2010/main" val="1824826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sp>
        <p:nvSpPr>
          <p:cNvPr id="5" name="object 3"/>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AD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ítulo 1"/>
          <p:cNvSpPr>
            <a:spLocks noGrp="1"/>
          </p:cNvSpPr>
          <p:nvPr>
            <p:ph type="title" hasCustomPrompt="1"/>
          </p:nvPr>
        </p:nvSpPr>
        <p:spPr>
          <a:xfrm>
            <a:off x="797072" y="2983344"/>
            <a:ext cx="7886700" cy="891311"/>
          </a:xfrm>
          <a:prstGeom prst="rect">
            <a:avLst/>
          </a:prstGeom>
        </p:spPr>
        <p:txBody>
          <a:bodyPr/>
          <a:lstStyle>
            <a:lvl1pPr>
              <a:defRPr sz="4800" b="1">
                <a:solidFill>
                  <a:schemeClr val="bg1"/>
                </a:solidFill>
              </a:defRPr>
            </a:lvl1pPr>
          </a:lstStyle>
          <a:p>
            <a:r>
              <a:rPr lang="es-ES_tradnl" dirty="0"/>
              <a:t>TIT</a:t>
            </a:r>
          </a:p>
        </p:txBody>
      </p:sp>
      <p:sp>
        <p:nvSpPr>
          <p:cNvPr id="10" name="Text Placeholder 3"/>
          <p:cNvSpPr>
            <a:spLocks noGrp="1"/>
          </p:cNvSpPr>
          <p:nvPr>
            <p:ph type="body" sz="half" idx="10" hasCustomPrompt="1"/>
          </p:nvPr>
        </p:nvSpPr>
        <p:spPr>
          <a:xfrm>
            <a:off x="797072" y="4114800"/>
            <a:ext cx="7886700" cy="2133600"/>
          </a:xfrm>
          <a:prstGeom prst="rect">
            <a:avLst/>
          </a:prstGeom>
        </p:spPr>
        <p:txBody>
          <a:bodyPr>
            <a:normAutofit/>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TXT</a:t>
            </a:r>
            <a:endParaRPr lang="es-ES_tradnl" dirty="0"/>
          </a:p>
        </p:txBody>
      </p:sp>
      <p:sp>
        <p:nvSpPr>
          <p:cNvPr id="12" name="Text Placeholder 2"/>
          <p:cNvSpPr>
            <a:spLocks noGrp="1"/>
          </p:cNvSpPr>
          <p:nvPr>
            <p:ph type="body" idx="1" hasCustomPrompt="1"/>
          </p:nvPr>
        </p:nvSpPr>
        <p:spPr>
          <a:xfrm>
            <a:off x="7990884" y="1143000"/>
            <a:ext cx="692888" cy="823912"/>
          </a:xfrm>
          <a:prstGeom prst="rect">
            <a:avLst/>
          </a:prstGeom>
          <a:noFill/>
        </p:spPr>
        <p:txBody>
          <a:bodyPr anchor="ctr">
            <a:noAutofit/>
          </a:bodyPr>
          <a:lstStyle>
            <a:lvl1pPr marL="0" indent="0" algn="r">
              <a:buNone/>
              <a:defRPr sz="7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2</a:t>
            </a:r>
          </a:p>
        </p:txBody>
      </p:sp>
      <p:pic>
        <p:nvPicPr>
          <p:cNvPr id="8" name="Imagen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999" y="502611"/>
            <a:ext cx="3813881" cy="1859589"/>
          </a:xfrm>
          <a:prstGeom prst="rect">
            <a:avLst/>
          </a:prstGeom>
        </p:spPr>
      </p:pic>
    </p:spTree>
    <p:extLst>
      <p:ext uri="{BB962C8B-B14F-4D97-AF65-F5344CB8AC3E}">
        <p14:creationId xmlns:p14="http://schemas.microsoft.com/office/powerpoint/2010/main" val="219728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full elements">
    <p:spTree>
      <p:nvGrpSpPr>
        <p:cNvPr id="1" name=""/>
        <p:cNvGrpSpPr/>
        <p:nvPr/>
      </p:nvGrpSpPr>
      <p:grpSpPr>
        <a:xfrm>
          <a:off x="0" y="0"/>
          <a:ext cx="0" cy="0"/>
          <a:chOff x="0" y="0"/>
          <a:chExt cx="0" cy="0"/>
        </a:xfrm>
      </p:grpSpPr>
      <p:sp>
        <p:nvSpPr>
          <p:cNvPr id="3" name="Content Placeholder 3"/>
          <p:cNvSpPr>
            <a:spLocks noGrp="1"/>
          </p:cNvSpPr>
          <p:nvPr>
            <p:ph sz="half" idx="2" hasCustomPrompt="1"/>
          </p:nvPr>
        </p:nvSpPr>
        <p:spPr>
          <a:xfrm>
            <a:off x="0" y="0"/>
            <a:ext cx="9144000" cy="6858000"/>
          </a:xfrm>
          <a:prstGeom prst="rect">
            <a:avLst/>
          </a:prstGeom>
          <a:solidFill>
            <a:schemeClr val="bg1">
              <a:lumMod val="85000"/>
            </a:schemeClr>
          </a:solidFill>
        </p:spPr>
        <p:txBody>
          <a:bodyPr anchor="ctr"/>
          <a:lstStyle>
            <a:lvl1pPr marL="0" indent="0" algn="ctr">
              <a:buNone/>
              <a:defRPr/>
            </a:lvl1pPr>
          </a:lstStyle>
          <a:p>
            <a:pPr lvl="0"/>
            <a:r>
              <a:rPr lang="es-ES_tradnl" dirty="0" err="1"/>
              <a:t>image</a:t>
            </a:r>
            <a:endParaRPr lang="en-US" dirty="0"/>
          </a:p>
        </p:txBody>
      </p:sp>
      <p:sp>
        <p:nvSpPr>
          <p:cNvPr id="4" name="Text Placeholder 2"/>
          <p:cNvSpPr>
            <a:spLocks noGrp="1"/>
          </p:cNvSpPr>
          <p:nvPr>
            <p:ph type="body" idx="1"/>
          </p:nvPr>
        </p:nvSpPr>
        <p:spPr>
          <a:xfrm>
            <a:off x="555136" y="5130009"/>
            <a:ext cx="8291152" cy="823912"/>
          </a:xfrm>
          <a:prstGeom prst="rect">
            <a:avLst/>
          </a:prstGeom>
          <a:solidFill>
            <a:schemeClr val="bg1"/>
          </a:solidFill>
        </p:spPr>
        <p:txBody>
          <a:bodyPr anchor="ctr">
            <a:normAutofit/>
          </a:bodyPr>
          <a:lstStyle>
            <a:lvl1pPr marL="0" indent="0" algn="ctr">
              <a:buNone/>
              <a:defRPr sz="1800" b="1">
                <a:solidFill>
                  <a:srgbClr val="7023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7" name="Marcador de imagen 6"/>
          <p:cNvSpPr>
            <a:spLocks noGrp="1"/>
          </p:cNvSpPr>
          <p:nvPr>
            <p:ph type="pic" sz="quarter" idx="10"/>
          </p:nvPr>
        </p:nvSpPr>
        <p:spPr>
          <a:xfrm>
            <a:off x="533400" y="457200"/>
            <a:ext cx="2362200" cy="1066800"/>
          </a:xfrm>
          <a:prstGeom prst="rect">
            <a:avLst/>
          </a:prstGeom>
        </p:spPr>
        <p:txBody>
          <a:bodyPr/>
          <a:lstStyle/>
          <a:p>
            <a:endParaRPr lang="es-ES_tradnl"/>
          </a:p>
        </p:txBody>
      </p:sp>
    </p:spTree>
    <p:extLst>
      <p:ext uri="{BB962C8B-B14F-4D97-AF65-F5344CB8AC3E}">
        <p14:creationId xmlns:p14="http://schemas.microsoft.com/office/powerpoint/2010/main" val="4195061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sp>
        <p:nvSpPr>
          <p:cNvPr id="4" name="object 3"/>
          <p:cNvSpPr/>
          <p:nvPr userDrawn="1"/>
        </p:nvSpPr>
        <p:spPr>
          <a:xfrm>
            <a:off x="0" y="0"/>
            <a:ext cx="9144000"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4"/>
          <p:cNvSpPr/>
          <p:nvPr userDrawn="1"/>
        </p:nvSpPr>
        <p:spPr>
          <a:xfrm>
            <a:off x="457200" y="4995900"/>
            <a:ext cx="8229600" cy="1000125"/>
          </a:xfrm>
          <a:custGeom>
            <a:avLst/>
            <a:gdLst/>
            <a:ahLst/>
            <a:cxnLst/>
            <a:rect l="l" t="t" r="r" b="b"/>
            <a:pathLst>
              <a:path w="8229600" h="1000125">
                <a:moveTo>
                  <a:pt x="0" y="1000074"/>
                </a:moveTo>
                <a:lnTo>
                  <a:pt x="8229600" y="1000074"/>
                </a:lnTo>
                <a:lnTo>
                  <a:pt x="8229600" y="0"/>
                </a:lnTo>
                <a:lnTo>
                  <a:pt x="0" y="0"/>
                </a:lnTo>
                <a:lnTo>
                  <a:pt x="0" y="1000074"/>
                </a:lnTo>
                <a:close/>
              </a:path>
            </a:pathLst>
          </a:custGeom>
          <a:solidFill>
            <a:srgbClr val="6FB74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Marcador de texto 2"/>
          <p:cNvSpPr>
            <a:spLocks noGrp="1"/>
          </p:cNvSpPr>
          <p:nvPr>
            <p:ph type="body" sz="quarter" idx="10"/>
          </p:nvPr>
        </p:nvSpPr>
        <p:spPr>
          <a:xfrm>
            <a:off x="685800" y="5105400"/>
            <a:ext cx="7848600" cy="762000"/>
          </a:xfrm>
          <a:prstGeom prst="rect">
            <a:avLst/>
          </a:prstGeom>
        </p:spPr>
        <p:txBody>
          <a:bodyPr/>
          <a:lstStyle>
            <a:lvl1pPr>
              <a:defRPr b="1">
                <a:solidFill>
                  <a:schemeClr val="bg1"/>
                </a:solidFill>
              </a:defRPr>
            </a:lvl1pPr>
          </a:lstStyle>
          <a:p>
            <a:pPr lvl="0"/>
            <a:r>
              <a:rPr lang="es-ES_tradnl" dirty="0"/>
              <a:t>Haga clic para modificar el estilo de texto del patrón</a:t>
            </a:r>
          </a:p>
        </p:txBody>
      </p:sp>
      <p:pic>
        <p:nvPicPr>
          <p:cNvPr id="8" name="Imagen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61862"/>
            <a:ext cx="2998170" cy="1466938"/>
          </a:xfrm>
          <a:prstGeom prst="rect">
            <a:avLst/>
          </a:prstGeom>
        </p:spPr>
      </p:pic>
    </p:spTree>
    <p:extLst>
      <p:ext uri="{BB962C8B-B14F-4D97-AF65-F5344CB8AC3E}">
        <p14:creationId xmlns:p14="http://schemas.microsoft.com/office/powerpoint/2010/main" val="1809333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f and txt">
    <p:spTree>
      <p:nvGrpSpPr>
        <p:cNvPr id="1" name=""/>
        <p:cNvGrpSpPr/>
        <p:nvPr/>
      </p:nvGrpSpPr>
      <p:grpSpPr>
        <a:xfrm>
          <a:off x="0" y="0"/>
          <a:ext cx="0" cy="0"/>
          <a:chOff x="0" y="0"/>
          <a:chExt cx="0" cy="0"/>
        </a:xfrm>
      </p:grpSpPr>
      <p:sp>
        <p:nvSpPr>
          <p:cNvPr id="8" name="Text Placeholder 3"/>
          <p:cNvSpPr>
            <a:spLocks noGrp="1"/>
          </p:cNvSpPr>
          <p:nvPr>
            <p:ph type="body" sz="half" idx="2"/>
          </p:nvPr>
        </p:nvSpPr>
        <p:spPr>
          <a:xfrm>
            <a:off x="555135" y="2082358"/>
            <a:ext cx="2427055" cy="4017260"/>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el estilo de texto del patrón</a:t>
            </a:r>
          </a:p>
        </p:txBody>
      </p:sp>
      <p:sp>
        <p:nvSpPr>
          <p:cNvPr id="9" name="Content Placeholder 2"/>
          <p:cNvSpPr>
            <a:spLocks noGrp="1"/>
          </p:cNvSpPr>
          <p:nvPr>
            <p:ph sz="half" idx="13" hasCustomPrompt="1"/>
          </p:nvPr>
        </p:nvSpPr>
        <p:spPr>
          <a:xfrm>
            <a:off x="3462628" y="2082358"/>
            <a:ext cx="5320922" cy="4017260"/>
          </a:xfrm>
          <a:prstGeom prst="rect">
            <a:avLst/>
          </a:prstGeom>
        </p:spPr>
        <p:txBody>
          <a:bodyPr lIns="0" tIns="0" rIns="0" bIns="0" anchor="ctr">
            <a:normAutofit/>
          </a:bodyPr>
          <a:lstStyle>
            <a:lvl2pPr marL="457200" indent="0" algn="l">
              <a:buNone/>
              <a:defRPr sz="1200"/>
            </a:lvl2pPr>
            <a:lvl3pPr marL="914400" indent="0" algn="l">
              <a:buNone/>
              <a:defRPr/>
            </a:lvl3pPr>
          </a:lstStyle>
          <a:p>
            <a:pPr lvl="1"/>
            <a:r>
              <a:rPr lang="es-ES_tradnl" dirty="0"/>
              <a:t>objeto</a:t>
            </a:r>
          </a:p>
        </p:txBody>
      </p:sp>
      <p:sp>
        <p:nvSpPr>
          <p:cNvPr id="13" name="Title 1"/>
          <p:cNvSpPr>
            <a:spLocks noGrp="1"/>
          </p:cNvSpPr>
          <p:nvPr>
            <p:ph type="title"/>
          </p:nvPr>
        </p:nvSpPr>
        <p:spPr>
          <a:xfrm>
            <a:off x="555135" y="1288327"/>
            <a:ext cx="8214790" cy="537298"/>
          </a:xfrm>
          <a:prstGeom prst="rect">
            <a:avLst/>
          </a:prstGeom>
        </p:spPr>
        <p:txBody>
          <a:bodyPr>
            <a:normAutofit/>
          </a:bodyPr>
          <a:lstStyle>
            <a:lvl1pPr>
              <a:defRPr sz="2800" b="1" i="0">
                <a:solidFill>
                  <a:srgbClr val="7030A0"/>
                </a:solidFill>
                <a:latin typeface="Calibri" charset="0"/>
                <a:ea typeface="Calibri" charset="0"/>
                <a:cs typeface="Calibri" charset="0"/>
              </a:defRPr>
            </a:lvl1pPr>
          </a:lstStyle>
          <a:p>
            <a:r>
              <a:rPr lang="es-ES_tradnl" dirty="0"/>
              <a:t>Clic para editar título</a:t>
            </a:r>
            <a:endParaRPr lang="en-US" dirty="0"/>
          </a:p>
        </p:txBody>
      </p:sp>
      <p:pic>
        <p:nvPicPr>
          <p:cNvPr id="6" name="Imagen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217487"/>
            <a:ext cx="1533144" cy="858285"/>
          </a:xfrm>
          <a:prstGeom prst="rect">
            <a:avLst/>
          </a:prstGeom>
        </p:spPr>
      </p:pic>
    </p:spTree>
    <p:extLst>
      <p:ext uri="{BB962C8B-B14F-4D97-AF65-F5344CB8AC3E}">
        <p14:creationId xmlns:p14="http://schemas.microsoft.com/office/powerpoint/2010/main" val="335977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Imagen 1"/>
          <p:cNvPicPr>
            <a:picLocks noChangeAspect="1"/>
          </p:cNvPicPr>
          <p:nvPr userDrawn="1"/>
        </p:nvPicPr>
        <p:blipFill rotWithShape="1">
          <a:blip r:embed="rId2" cstate="screen">
            <a:extLst>
              <a:ext uri="{28A0092B-C50C-407E-A947-70E740481C1C}">
                <a14:useLocalDpi xmlns:a14="http://schemas.microsoft.com/office/drawing/2010/main"/>
              </a:ext>
            </a:extLst>
          </a:blip>
          <a:srcRect t="-16766"/>
          <a:stretch/>
        </p:blipFill>
        <p:spPr>
          <a:xfrm>
            <a:off x="0" y="609600"/>
            <a:ext cx="9144000" cy="7429502"/>
          </a:xfrm>
          <a:prstGeom prst="rect">
            <a:avLst/>
          </a:prstGeom>
        </p:spPr>
      </p:pic>
      <p:sp>
        <p:nvSpPr>
          <p:cNvPr id="13" name="Título 1"/>
          <p:cNvSpPr>
            <a:spLocks noGrp="1"/>
          </p:cNvSpPr>
          <p:nvPr>
            <p:ph type="title" hasCustomPrompt="1"/>
          </p:nvPr>
        </p:nvSpPr>
        <p:spPr>
          <a:xfrm>
            <a:off x="323849" y="2119332"/>
            <a:ext cx="7886700" cy="891311"/>
          </a:xfrm>
          <a:prstGeom prst="rect">
            <a:avLst/>
          </a:prstGeom>
        </p:spPr>
        <p:txBody>
          <a:bodyPr/>
          <a:lstStyle>
            <a:lvl1pPr>
              <a:defRPr sz="4800" b="1">
                <a:solidFill>
                  <a:schemeClr val="bg1"/>
                </a:solidFill>
              </a:defRPr>
            </a:lvl1pPr>
          </a:lstStyle>
          <a:p>
            <a:r>
              <a:rPr lang="es-ES_tradnl" dirty="0"/>
              <a:t>TIT</a:t>
            </a:r>
          </a:p>
        </p:txBody>
      </p:sp>
      <p:sp>
        <p:nvSpPr>
          <p:cNvPr id="14" name="Text Placeholder 3"/>
          <p:cNvSpPr>
            <a:spLocks noGrp="1"/>
          </p:cNvSpPr>
          <p:nvPr>
            <p:ph type="body" sz="half" idx="2" hasCustomPrompt="1"/>
          </p:nvPr>
        </p:nvSpPr>
        <p:spPr>
          <a:xfrm>
            <a:off x="323849" y="3192641"/>
            <a:ext cx="8186530" cy="950257"/>
          </a:xfrm>
          <a:prstGeom prst="rect">
            <a:avLst/>
          </a:prstGeo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err="1"/>
              <a:t>Subtit</a:t>
            </a:r>
            <a:endParaRPr lang="es-ES_tradnl" dirty="0"/>
          </a:p>
        </p:txBody>
      </p:sp>
      <p:pic>
        <p:nvPicPr>
          <p:cNvPr id="7" name="Imagen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152400"/>
            <a:ext cx="3124200" cy="1748990"/>
          </a:xfrm>
          <a:prstGeom prst="rect">
            <a:avLst/>
          </a:prstGeom>
        </p:spPr>
      </p:pic>
    </p:spTree>
    <p:extLst>
      <p:ext uri="{BB962C8B-B14F-4D97-AF65-F5344CB8AC3E}">
        <p14:creationId xmlns:p14="http://schemas.microsoft.com/office/powerpoint/2010/main" val="425848190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xt">
    <p:spTree>
      <p:nvGrpSpPr>
        <p:cNvPr id="1" name=""/>
        <p:cNvGrpSpPr/>
        <p:nvPr/>
      </p:nvGrpSpPr>
      <p:grpSpPr>
        <a:xfrm>
          <a:off x="0" y="0"/>
          <a:ext cx="0" cy="0"/>
          <a:chOff x="0" y="0"/>
          <a:chExt cx="0" cy="0"/>
        </a:xfrm>
      </p:grpSpPr>
      <p:sp>
        <p:nvSpPr>
          <p:cNvPr id="27" name="Marcador de imagen 26"/>
          <p:cNvSpPr>
            <a:spLocks noGrp="1"/>
          </p:cNvSpPr>
          <p:nvPr>
            <p:ph type="pic" sz="quarter" idx="22"/>
          </p:nvPr>
        </p:nvSpPr>
        <p:spPr>
          <a:xfrm>
            <a:off x="3317328" y="2595882"/>
            <a:ext cx="2503171" cy="1524000"/>
          </a:xfrm>
          <a:prstGeom prst="rect">
            <a:avLst/>
          </a:prstGeom>
        </p:spPr>
        <p:txBody>
          <a:bodyPr/>
          <a:lstStyle/>
          <a:p>
            <a:endParaRPr lang="es-ES_tradnl"/>
          </a:p>
        </p:txBody>
      </p:sp>
      <p:sp>
        <p:nvSpPr>
          <p:cNvPr id="29" name="Marcador de imagen 28"/>
          <p:cNvSpPr>
            <a:spLocks noGrp="1"/>
          </p:cNvSpPr>
          <p:nvPr>
            <p:ph type="pic" sz="quarter" idx="23"/>
          </p:nvPr>
        </p:nvSpPr>
        <p:spPr>
          <a:xfrm>
            <a:off x="6108001" y="2595882"/>
            <a:ext cx="2496694" cy="1524000"/>
          </a:xfrm>
          <a:prstGeom prst="rect">
            <a:avLst/>
          </a:prstGeom>
        </p:spPr>
        <p:txBody>
          <a:bodyPr/>
          <a:lstStyle/>
          <a:p>
            <a:endParaRPr lang="es-ES_tradnl"/>
          </a:p>
        </p:txBody>
      </p:sp>
      <p:sp>
        <p:nvSpPr>
          <p:cNvPr id="25" name="Marcador de imagen 24"/>
          <p:cNvSpPr>
            <a:spLocks noGrp="1"/>
          </p:cNvSpPr>
          <p:nvPr>
            <p:ph type="pic" sz="quarter" idx="21"/>
          </p:nvPr>
        </p:nvSpPr>
        <p:spPr>
          <a:xfrm>
            <a:off x="524744" y="2595882"/>
            <a:ext cx="2501978" cy="1600200"/>
          </a:xfrm>
          <a:prstGeom prst="rect">
            <a:avLst/>
          </a:prstGeom>
        </p:spPr>
        <p:txBody>
          <a:bodyPr/>
          <a:lstStyle/>
          <a:p>
            <a:endParaRPr lang="es-ES_tradnl" dirty="0"/>
          </a:p>
        </p:txBody>
      </p:sp>
      <p:sp>
        <p:nvSpPr>
          <p:cNvPr id="16" name="Title 1"/>
          <p:cNvSpPr>
            <a:spLocks noGrp="1"/>
          </p:cNvSpPr>
          <p:nvPr>
            <p:ph type="title"/>
          </p:nvPr>
        </p:nvSpPr>
        <p:spPr>
          <a:xfrm>
            <a:off x="483080" y="1288327"/>
            <a:ext cx="8214790" cy="537298"/>
          </a:xfrm>
          <a:prstGeom prst="rect">
            <a:avLst/>
          </a:prstGeom>
        </p:spPr>
        <p:txBody>
          <a:bodyPr>
            <a:normAutofit/>
          </a:bodyPr>
          <a:lstStyle>
            <a:lvl1pPr>
              <a:defRPr sz="2800" b="1" i="0">
                <a:solidFill>
                  <a:srgbClr val="7030A0"/>
                </a:solidFill>
                <a:latin typeface="Calibri" charset="0"/>
                <a:ea typeface="Calibri" charset="0"/>
                <a:cs typeface="Calibri" charset="0"/>
              </a:defRPr>
            </a:lvl1pPr>
          </a:lstStyle>
          <a:p>
            <a:r>
              <a:rPr lang="es-ES_tradnl" dirty="0"/>
              <a:t>Clic para editar título</a:t>
            </a:r>
            <a:endParaRPr lang="en-US" dirty="0"/>
          </a:p>
        </p:txBody>
      </p:sp>
      <p:sp>
        <p:nvSpPr>
          <p:cNvPr id="17" name="Text Placeholder 3"/>
          <p:cNvSpPr>
            <a:spLocks noGrp="1"/>
          </p:cNvSpPr>
          <p:nvPr>
            <p:ph type="body" sz="half" idx="2" hasCustomPrompt="1"/>
          </p:nvPr>
        </p:nvSpPr>
        <p:spPr>
          <a:xfrm>
            <a:off x="524744" y="4456606"/>
            <a:ext cx="2511253" cy="168223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TXT</a:t>
            </a:r>
          </a:p>
        </p:txBody>
      </p:sp>
      <p:sp>
        <p:nvSpPr>
          <p:cNvPr id="18" name="Text Placeholder 3"/>
          <p:cNvSpPr>
            <a:spLocks noGrp="1"/>
          </p:cNvSpPr>
          <p:nvPr>
            <p:ph type="body" sz="half" idx="14" hasCustomPrompt="1"/>
          </p:nvPr>
        </p:nvSpPr>
        <p:spPr>
          <a:xfrm>
            <a:off x="3317329" y="4456606"/>
            <a:ext cx="2503170" cy="168223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TXT</a:t>
            </a:r>
          </a:p>
        </p:txBody>
      </p:sp>
      <p:sp>
        <p:nvSpPr>
          <p:cNvPr id="19" name="Text Placeholder 3"/>
          <p:cNvSpPr>
            <a:spLocks noGrp="1"/>
          </p:cNvSpPr>
          <p:nvPr>
            <p:ph type="body" sz="half" idx="16" hasCustomPrompt="1"/>
          </p:nvPr>
        </p:nvSpPr>
        <p:spPr>
          <a:xfrm>
            <a:off x="6108001" y="4456606"/>
            <a:ext cx="2502674" cy="168223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TXT</a:t>
            </a:r>
          </a:p>
        </p:txBody>
      </p:sp>
      <p:sp>
        <p:nvSpPr>
          <p:cNvPr id="6" name="Marcador de texto 5"/>
          <p:cNvSpPr>
            <a:spLocks noGrp="1"/>
          </p:cNvSpPr>
          <p:nvPr>
            <p:ph type="body" sz="quarter" idx="17" hasCustomPrompt="1"/>
          </p:nvPr>
        </p:nvSpPr>
        <p:spPr>
          <a:xfrm>
            <a:off x="524744" y="3995491"/>
            <a:ext cx="2505508" cy="390747"/>
          </a:xfrm>
          <a:prstGeom prst="rect">
            <a:avLst/>
          </a:prstGeom>
          <a:solidFill>
            <a:srgbClr val="702381"/>
          </a:solidFill>
        </p:spPr>
        <p:txBody>
          <a:bodyPr/>
          <a:lstStyle>
            <a:lvl1pPr>
              <a:defRPr sz="1400" b="1">
                <a:solidFill>
                  <a:schemeClr val="bg1"/>
                </a:solidFill>
              </a:defRPr>
            </a:lvl1pPr>
          </a:lstStyle>
          <a:p>
            <a:pPr lvl="0"/>
            <a:r>
              <a:rPr lang="es-ES_tradnl" dirty="0"/>
              <a:t>TXT</a:t>
            </a:r>
          </a:p>
        </p:txBody>
      </p:sp>
      <p:sp>
        <p:nvSpPr>
          <p:cNvPr id="22" name="Marcador de texto 5"/>
          <p:cNvSpPr>
            <a:spLocks noGrp="1"/>
          </p:cNvSpPr>
          <p:nvPr>
            <p:ph type="body" sz="quarter" idx="18" hasCustomPrompt="1"/>
          </p:nvPr>
        </p:nvSpPr>
        <p:spPr>
          <a:xfrm>
            <a:off x="3317329" y="3995491"/>
            <a:ext cx="2505508" cy="390747"/>
          </a:xfrm>
          <a:prstGeom prst="rect">
            <a:avLst/>
          </a:prstGeom>
          <a:solidFill>
            <a:srgbClr val="00ADD8"/>
          </a:solidFill>
        </p:spPr>
        <p:txBody>
          <a:bodyPr/>
          <a:lstStyle>
            <a:lvl1pPr>
              <a:defRPr sz="1400" b="1">
                <a:solidFill>
                  <a:schemeClr val="bg1"/>
                </a:solidFill>
              </a:defRPr>
            </a:lvl1pPr>
          </a:lstStyle>
          <a:p>
            <a:pPr lvl="0"/>
            <a:r>
              <a:rPr lang="es-ES_tradnl" dirty="0"/>
              <a:t>TXT</a:t>
            </a:r>
          </a:p>
        </p:txBody>
      </p:sp>
      <p:sp>
        <p:nvSpPr>
          <p:cNvPr id="23" name="Marcador de texto 5"/>
          <p:cNvSpPr>
            <a:spLocks noGrp="1"/>
          </p:cNvSpPr>
          <p:nvPr>
            <p:ph type="body" sz="quarter" idx="19" hasCustomPrompt="1"/>
          </p:nvPr>
        </p:nvSpPr>
        <p:spPr>
          <a:xfrm>
            <a:off x="6108001" y="3995491"/>
            <a:ext cx="2505508" cy="390747"/>
          </a:xfrm>
          <a:prstGeom prst="rect">
            <a:avLst/>
          </a:prstGeom>
          <a:solidFill>
            <a:srgbClr val="6FB74D"/>
          </a:solidFill>
        </p:spPr>
        <p:txBody>
          <a:bodyPr/>
          <a:lstStyle>
            <a:lvl1pPr>
              <a:defRPr sz="1400" b="1">
                <a:solidFill>
                  <a:schemeClr val="bg1"/>
                </a:solidFill>
              </a:defRPr>
            </a:lvl1pPr>
          </a:lstStyle>
          <a:p>
            <a:pPr lvl="0"/>
            <a:r>
              <a:rPr lang="es-ES_tradnl" dirty="0"/>
              <a:t>TXT</a:t>
            </a:r>
          </a:p>
        </p:txBody>
      </p:sp>
      <p:sp>
        <p:nvSpPr>
          <p:cNvPr id="8" name="Marcador de texto 7"/>
          <p:cNvSpPr>
            <a:spLocks noGrp="1"/>
          </p:cNvSpPr>
          <p:nvPr>
            <p:ph type="body" sz="quarter" idx="20" hasCustomPrompt="1"/>
          </p:nvPr>
        </p:nvSpPr>
        <p:spPr>
          <a:xfrm>
            <a:off x="498724" y="1928895"/>
            <a:ext cx="8077200" cy="457200"/>
          </a:xfrm>
          <a:prstGeom prst="rect">
            <a:avLst/>
          </a:prstGeom>
        </p:spPr>
        <p:txBody>
          <a:bodyPr/>
          <a:lstStyle>
            <a:lvl1pPr>
              <a:defRPr b="1">
                <a:solidFill>
                  <a:srgbClr val="6FB74D"/>
                </a:solidFill>
              </a:defRPr>
            </a:lvl1pPr>
          </a:lstStyle>
          <a:p>
            <a:pPr lvl="0"/>
            <a:r>
              <a:rPr lang="es-ES_tradnl" dirty="0"/>
              <a:t>SUBT</a:t>
            </a:r>
          </a:p>
        </p:txBody>
      </p:sp>
      <p:pic>
        <p:nvPicPr>
          <p:cNvPr id="14" name="Imagen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217487"/>
            <a:ext cx="1533144" cy="858285"/>
          </a:xfrm>
          <a:prstGeom prst="rect">
            <a:avLst/>
          </a:prstGeom>
        </p:spPr>
      </p:pic>
    </p:spTree>
    <p:extLst>
      <p:ext uri="{BB962C8B-B14F-4D97-AF65-F5344CB8AC3E}">
        <p14:creationId xmlns:p14="http://schemas.microsoft.com/office/powerpoint/2010/main" val="1137581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lage image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733800"/>
            <a:ext cx="7886700" cy="1325563"/>
          </a:xfrm>
          <a:prstGeom prst="rect">
            <a:avLst/>
          </a:prstGeom>
        </p:spPr>
        <p:txBody>
          <a:bodyPr/>
          <a:lstStyle/>
          <a:p>
            <a:r>
              <a:rPr lang="es-ES_tradnl"/>
              <a:t>Clic para editar título</a:t>
            </a:r>
          </a:p>
        </p:txBody>
      </p:sp>
      <p:sp>
        <p:nvSpPr>
          <p:cNvPr id="3" name="object 2"/>
          <p:cNvSpPr txBox="1"/>
          <p:nvPr userDrawn="1"/>
        </p:nvSpPr>
        <p:spPr>
          <a:xfrm>
            <a:off x="457200" y="6515079"/>
            <a:ext cx="8229600" cy="137795"/>
          </a:xfrm>
          <a:prstGeom prst="rect">
            <a:avLst/>
          </a:prstGeom>
        </p:spPr>
        <p:txBody>
          <a:bodyPr vert="horz" wrap="square" lIns="0" tIns="9525" rIns="0" bIns="0" rtlCol="0">
            <a:spAutoFit/>
          </a:bodyPr>
          <a:lstStyle/>
          <a:p>
            <a:pPr marL="0" marR="0" lvl="0" indent="0" algn="l" defTabSz="914400" rtl="0" eaLnBrk="1" fontAlgn="auto" latinLnBrk="0" hangingPunct="1">
              <a:lnSpc>
                <a:spcPct val="100000"/>
              </a:lnSpc>
              <a:spcBef>
                <a:spcPts val="75"/>
              </a:spcBef>
              <a:spcAft>
                <a:spcPts val="0"/>
              </a:spcAft>
              <a:buClrTx/>
              <a:buSzTx/>
              <a:buFontTx/>
              <a:buNone/>
              <a:tabLst>
                <a:tab pos="8174990" algn="l"/>
              </a:tabLst>
              <a:defRPr/>
            </a:pPr>
            <a:r>
              <a:rPr kumimoji="0" sz="800" b="0" i="0" u="none" strike="noStrike" kern="1200" cap="none" spc="0" normalizeH="0" baseline="0" noProof="0" dirty="0">
                <a:ln>
                  <a:noFill/>
                </a:ln>
                <a:solidFill>
                  <a:srgbClr val="3C3C3B"/>
                </a:solidFill>
                <a:effectLst/>
                <a:uLnTx/>
                <a:uFillTx/>
                <a:latin typeface="Titillium-Light"/>
                <a:ea typeface="+mn-ea"/>
                <a:cs typeface="Titillium-Light"/>
              </a:rPr>
              <a:t>Ene</a:t>
            </a:r>
            <a:r>
              <a:rPr kumimoji="0" sz="800" b="0" i="0" u="none" strike="noStrike" kern="1200" cap="none" spc="-10" normalizeH="0" baseline="0" noProof="0" dirty="0">
                <a:ln>
                  <a:noFill/>
                </a:ln>
                <a:solidFill>
                  <a:srgbClr val="3C3C3B"/>
                </a:solidFill>
                <a:effectLst/>
                <a:uLnTx/>
                <a:uFillTx/>
                <a:latin typeface="Titillium-Light"/>
                <a:ea typeface="+mn-ea"/>
                <a:cs typeface="Titillium-Light"/>
              </a:rPr>
              <a:t>r</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gy efficie</a:t>
            </a:r>
            <a:r>
              <a:rPr kumimoji="0" sz="800" b="0" i="0" u="none" strike="noStrike" kern="1200" cap="none" spc="-5" normalizeH="0" baseline="0" noProof="0" dirty="0">
                <a:ln>
                  <a:noFill/>
                </a:ln>
                <a:solidFill>
                  <a:srgbClr val="3C3C3B"/>
                </a:solidFill>
                <a:effectLst/>
                <a:uLnTx/>
                <a:uFillTx/>
                <a:latin typeface="Titillium-Light"/>
                <a:ea typeface="+mn-ea"/>
                <a:cs typeface="Titillium-Light"/>
              </a:rPr>
              <a:t>n</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t lig</a:t>
            </a:r>
            <a:r>
              <a:rPr kumimoji="0" sz="800" b="0" i="0" u="none" strike="noStrike" kern="1200" cap="none" spc="-5" normalizeH="0" baseline="0" noProof="0" dirty="0">
                <a:ln>
                  <a:noFill/>
                </a:ln>
                <a:solidFill>
                  <a:srgbClr val="3C3C3B"/>
                </a:solidFill>
                <a:effectLst/>
                <a:uLnTx/>
                <a:uFillTx/>
                <a:latin typeface="Titillium-Light"/>
                <a:ea typeface="+mn-ea"/>
                <a:cs typeface="Titillium-Light"/>
              </a:rPr>
              <a:t>h</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ting and applian</a:t>
            </a:r>
            <a:r>
              <a:rPr kumimoji="0" sz="800" b="0" i="0" u="none" strike="noStrike" kern="1200" cap="none" spc="-10" normalizeH="0" baseline="0" noProof="0" dirty="0">
                <a:ln>
                  <a:noFill/>
                </a:ln>
                <a:solidFill>
                  <a:srgbClr val="3C3C3B"/>
                </a:solidFill>
                <a:effectLst/>
                <a:uLnTx/>
                <a:uFillTx/>
                <a:latin typeface="Titillium-Light"/>
                <a:ea typeface="+mn-ea"/>
                <a:cs typeface="Titillium-Light"/>
              </a:rPr>
              <a:t>c</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es. Southern and Eastern </a:t>
            </a:r>
            <a:r>
              <a:rPr kumimoji="0" sz="800" b="0" i="0" u="none" strike="noStrike" kern="1200" cap="none" spc="-10" normalizeH="0" baseline="0" noProof="0" dirty="0">
                <a:ln>
                  <a:noFill/>
                </a:ln>
                <a:solidFill>
                  <a:srgbClr val="3C3C3B"/>
                </a:solidFill>
                <a:effectLst/>
                <a:uLnTx/>
                <a:uFillTx/>
                <a:latin typeface="Titillium-Light"/>
                <a:ea typeface="+mn-ea"/>
                <a:cs typeface="Titillium-Light"/>
              </a:rPr>
              <a:t>A</a:t>
            </a:r>
            <a:r>
              <a:rPr kumimoji="0" sz="800" b="0" i="0" u="none" strike="noStrike" kern="1200" cap="none" spc="0" normalizeH="0" baseline="0" noProof="0" dirty="0">
                <a:ln>
                  <a:noFill/>
                </a:ln>
                <a:solidFill>
                  <a:srgbClr val="3C3C3B"/>
                </a:solidFill>
                <a:effectLst/>
                <a:uLnTx/>
                <a:uFillTx/>
                <a:latin typeface="Titillium-Light"/>
                <a:ea typeface="+mn-ea"/>
                <a:cs typeface="Titillium-Light"/>
              </a:rPr>
              <a:t>frica	</a:t>
            </a:r>
            <a:r>
              <a:rPr kumimoji="0" sz="800" b="0" i="0" u="none" strike="noStrike" kern="1200" cap="none" spc="0" normalizeH="0" baseline="0" noProof="0" dirty="0">
                <a:ln>
                  <a:noFill/>
                </a:ln>
                <a:solidFill>
                  <a:srgbClr val="3C3C3B"/>
                </a:solidFill>
                <a:effectLst/>
                <a:uLnTx/>
                <a:uFillTx/>
                <a:latin typeface="DINNextLTPro-Light"/>
                <a:ea typeface="+mn-ea"/>
                <a:cs typeface="DINNextLTPro-Light"/>
              </a:rPr>
              <a:t>6</a:t>
            </a:r>
            <a:endParaRPr kumimoji="0" sz="800" b="0" i="0" u="none" strike="noStrike" kern="1200" cap="none" spc="0" normalizeH="0" baseline="0" noProof="0">
              <a:ln>
                <a:noFill/>
              </a:ln>
              <a:solidFill>
                <a:prstClr val="black"/>
              </a:solidFill>
              <a:effectLst/>
              <a:uLnTx/>
              <a:uFillTx/>
              <a:latin typeface="DINNextLTPro-Light"/>
              <a:ea typeface="+mn-ea"/>
              <a:cs typeface="DINNextLTPro-Light"/>
            </a:endParaRPr>
          </a:p>
        </p:txBody>
      </p:sp>
      <p:sp>
        <p:nvSpPr>
          <p:cNvPr id="4" name="object 3"/>
          <p:cNvSpPr/>
          <p:nvPr userDrawn="1"/>
        </p:nvSpPr>
        <p:spPr>
          <a:xfrm>
            <a:off x="-1" y="0"/>
            <a:ext cx="9154086"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6FB74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7"/>
          <p:cNvSpPr/>
          <p:nvPr userDrawn="1"/>
        </p:nvSpPr>
        <p:spPr>
          <a:xfrm>
            <a:off x="-1" y="2843853"/>
            <a:ext cx="7409815" cy="1812289"/>
          </a:xfrm>
          <a:custGeom>
            <a:avLst/>
            <a:gdLst/>
            <a:ahLst/>
            <a:cxnLst/>
            <a:rect l="l" t="t" r="r" b="b"/>
            <a:pathLst>
              <a:path w="7409815" h="1812289">
                <a:moveTo>
                  <a:pt x="6564795" y="1812099"/>
                </a:moveTo>
                <a:lnTo>
                  <a:pt x="0" y="1812099"/>
                </a:lnTo>
                <a:lnTo>
                  <a:pt x="1" y="0"/>
                </a:lnTo>
                <a:lnTo>
                  <a:pt x="7409791" y="0"/>
                </a:lnTo>
                <a:lnTo>
                  <a:pt x="6564795" y="1812099"/>
                </a:lnTo>
                <a:close/>
              </a:path>
            </a:pathLst>
          </a:custGeom>
          <a:solidFill>
            <a:srgbClr val="71238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Marcador de imagen 17"/>
          <p:cNvSpPr>
            <a:spLocks noGrp="1"/>
          </p:cNvSpPr>
          <p:nvPr>
            <p:ph type="pic" sz="quarter" idx="10"/>
          </p:nvPr>
        </p:nvSpPr>
        <p:spPr>
          <a:xfrm>
            <a:off x="3570289" y="0"/>
            <a:ext cx="5573712" cy="2751138"/>
          </a:xfrm>
          <a:custGeom>
            <a:avLst/>
            <a:gdLst>
              <a:gd name="connsiteX0" fmla="*/ 0 w 5573712"/>
              <a:gd name="connsiteY0" fmla="*/ 0 h 2751138"/>
              <a:gd name="connsiteX1" fmla="*/ 5573712 w 5573712"/>
              <a:gd name="connsiteY1" fmla="*/ 0 h 2751138"/>
              <a:gd name="connsiteX2" fmla="*/ 5573712 w 5573712"/>
              <a:gd name="connsiteY2" fmla="*/ 2751138 h 2751138"/>
              <a:gd name="connsiteX3" fmla="*/ 0 w 5573712"/>
              <a:gd name="connsiteY3" fmla="*/ 2751138 h 2751138"/>
              <a:gd name="connsiteX4" fmla="*/ 0 w 5573712"/>
              <a:gd name="connsiteY4" fmla="*/ 0 h 2751138"/>
              <a:gd name="connsiteX0" fmla="*/ 1338294 w 5573712"/>
              <a:gd name="connsiteY0" fmla="*/ 0 h 2751138"/>
              <a:gd name="connsiteX1" fmla="*/ 5573712 w 5573712"/>
              <a:gd name="connsiteY1" fmla="*/ 0 h 2751138"/>
              <a:gd name="connsiteX2" fmla="*/ 5573712 w 5573712"/>
              <a:gd name="connsiteY2" fmla="*/ 2751138 h 2751138"/>
              <a:gd name="connsiteX3" fmla="*/ 0 w 5573712"/>
              <a:gd name="connsiteY3" fmla="*/ 2751138 h 2751138"/>
              <a:gd name="connsiteX4" fmla="*/ 1338294 w 5573712"/>
              <a:gd name="connsiteY4" fmla="*/ 0 h 275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3712" h="2751138">
                <a:moveTo>
                  <a:pt x="1338294" y="0"/>
                </a:moveTo>
                <a:lnTo>
                  <a:pt x="5573712" y="0"/>
                </a:lnTo>
                <a:lnTo>
                  <a:pt x="5573712" y="2751138"/>
                </a:lnTo>
                <a:lnTo>
                  <a:pt x="0" y="2751138"/>
                </a:lnTo>
                <a:lnTo>
                  <a:pt x="1338294" y="0"/>
                </a:lnTo>
                <a:close/>
              </a:path>
            </a:pathLst>
          </a:custGeom>
        </p:spPr>
        <p:txBody>
          <a:bodyPr/>
          <a:lstStyle/>
          <a:p>
            <a:endParaRPr lang="es-ES_tradnl"/>
          </a:p>
        </p:txBody>
      </p:sp>
      <p:sp>
        <p:nvSpPr>
          <p:cNvPr id="21" name="Marcador de imagen 19"/>
          <p:cNvSpPr>
            <a:spLocks noGrp="1"/>
          </p:cNvSpPr>
          <p:nvPr>
            <p:ph type="pic" sz="quarter" idx="11"/>
          </p:nvPr>
        </p:nvSpPr>
        <p:spPr>
          <a:xfrm>
            <a:off x="7068580" y="2836619"/>
            <a:ext cx="2087519" cy="1088731"/>
          </a:xfrm>
          <a:custGeom>
            <a:avLst/>
            <a:gdLst>
              <a:gd name="connsiteX0" fmla="*/ 0 w 2160187"/>
              <a:gd name="connsiteY0" fmla="*/ 0 h 1082675"/>
              <a:gd name="connsiteX1" fmla="*/ 2160187 w 2160187"/>
              <a:gd name="connsiteY1" fmla="*/ 0 h 1082675"/>
              <a:gd name="connsiteX2" fmla="*/ 2160187 w 2160187"/>
              <a:gd name="connsiteY2" fmla="*/ 1082675 h 1082675"/>
              <a:gd name="connsiteX3" fmla="*/ 0 w 2160187"/>
              <a:gd name="connsiteY3" fmla="*/ 1082675 h 1082675"/>
              <a:gd name="connsiteX4" fmla="*/ 0 w 2160187"/>
              <a:gd name="connsiteY4" fmla="*/ 0 h 1082675"/>
              <a:gd name="connsiteX0" fmla="*/ 466283 w 2160187"/>
              <a:gd name="connsiteY0" fmla="*/ 0 h 1088731"/>
              <a:gd name="connsiteX1" fmla="*/ 2160187 w 2160187"/>
              <a:gd name="connsiteY1" fmla="*/ 6056 h 1088731"/>
              <a:gd name="connsiteX2" fmla="*/ 2160187 w 2160187"/>
              <a:gd name="connsiteY2" fmla="*/ 1088731 h 1088731"/>
              <a:gd name="connsiteX3" fmla="*/ 0 w 2160187"/>
              <a:gd name="connsiteY3" fmla="*/ 1088731 h 1088731"/>
              <a:gd name="connsiteX4" fmla="*/ 466283 w 2160187"/>
              <a:gd name="connsiteY4" fmla="*/ 0 h 1088731"/>
              <a:gd name="connsiteX0" fmla="*/ 466283 w 2160187"/>
              <a:gd name="connsiteY0" fmla="*/ 0 h 1088731"/>
              <a:gd name="connsiteX1" fmla="*/ 2160187 w 2160187"/>
              <a:gd name="connsiteY1" fmla="*/ 6056 h 1088731"/>
              <a:gd name="connsiteX2" fmla="*/ 2087519 w 2160187"/>
              <a:gd name="connsiteY2" fmla="*/ 1082675 h 1088731"/>
              <a:gd name="connsiteX3" fmla="*/ 0 w 2160187"/>
              <a:gd name="connsiteY3" fmla="*/ 1088731 h 1088731"/>
              <a:gd name="connsiteX4" fmla="*/ 466283 w 2160187"/>
              <a:gd name="connsiteY4" fmla="*/ 0 h 1088731"/>
              <a:gd name="connsiteX0" fmla="*/ 466283 w 2087519"/>
              <a:gd name="connsiteY0" fmla="*/ 0 h 1088731"/>
              <a:gd name="connsiteX1" fmla="*/ 2081464 w 2087519"/>
              <a:gd name="connsiteY1" fmla="*/ 12111 h 1088731"/>
              <a:gd name="connsiteX2" fmla="*/ 2087519 w 2087519"/>
              <a:gd name="connsiteY2" fmla="*/ 1082675 h 1088731"/>
              <a:gd name="connsiteX3" fmla="*/ 0 w 2087519"/>
              <a:gd name="connsiteY3" fmla="*/ 1088731 h 1088731"/>
              <a:gd name="connsiteX4" fmla="*/ 466283 w 2087519"/>
              <a:gd name="connsiteY4" fmla="*/ 0 h 108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519" h="1088731">
                <a:moveTo>
                  <a:pt x="466283" y="0"/>
                </a:moveTo>
                <a:lnTo>
                  <a:pt x="2081464" y="12111"/>
                </a:lnTo>
                <a:cubicBezTo>
                  <a:pt x="2083482" y="368966"/>
                  <a:pt x="2085501" y="725820"/>
                  <a:pt x="2087519" y="1082675"/>
                </a:cubicBezTo>
                <a:lnTo>
                  <a:pt x="0" y="1088731"/>
                </a:lnTo>
                <a:lnTo>
                  <a:pt x="466283" y="0"/>
                </a:lnTo>
                <a:close/>
              </a:path>
            </a:pathLst>
          </a:custGeom>
        </p:spPr>
        <p:txBody>
          <a:bodyPr/>
          <a:lstStyle/>
          <a:p>
            <a:endParaRPr lang="es-ES_tradnl"/>
          </a:p>
        </p:txBody>
      </p:sp>
      <p:sp>
        <p:nvSpPr>
          <p:cNvPr id="23" name="Marcador de imagen 22"/>
          <p:cNvSpPr>
            <a:spLocks noGrp="1"/>
          </p:cNvSpPr>
          <p:nvPr>
            <p:ph type="pic" sz="quarter" idx="12"/>
          </p:nvPr>
        </p:nvSpPr>
        <p:spPr>
          <a:xfrm>
            <a:off x="5638800" y="4038600"/>
            <a:ext cx="3515285" cy="2826634"/>
          </a:xfrm>
          <a:custGeom>
            <a:avLst/>
            <a:gdLst>
              <a:gd name="connsiteX0" fmla="*/ 0 w 3515285"/>
              <a:gd name="connsiteY0" fmla="*/ 0 h 2826634"/>
              <a:gd name="connsiteX1" fmla="*/ 3515285 w 3515285"/>
              <a:gd name="connsiteY1" fmla="*/ 0 h 2826634"/>
              <a:gd name="connsiteX2" fmla="*/ 3515285 w 3515285"/>
              <a:gd name="connsiteY2" fmla="*/ 2826634 h 2826634"/>
              <a:gd name="connsiteX3" fmla="*/ 0 w 3515285"/>
              <a:gd name="connsiteY3" fmla="*/ 2826634 h 2826634"/>
              <a:gd name="connsiteX4" fmla="*/ 0 w 3515285"/>
              <a:gd name="connsiteY4" fmla="*/ 0 h 2826634"/>
              <a:gd name="connsiteX0" fmla="*/ 1386739 w 3515285"/>
              <a:gd name="connsiteY0" fmla="*/ 0 h 2832689"/>
              <a:gd name="connsiteX1" fmla="*/ 3515285 w 3515285"/>
              <a:gd name="connsiteY1" fmla="*/ 6055 h 2832689"/>
              <a:gd name="connsiteX2" fmla="*/ 3515285 w 3515285"/>
              <a:gd name="connsiteY2" fmla="*/ 2832689 h 2832689"/>
              <a:gd name="connsiteX3" fmla="*/ 0 w 3515285"/>
              <a:gd name="connsiteY3" fmla="*/ 2832689 h 2832689"/>
              <a:gd name="connsiteX4" fmla="*/ 1386739 w 3515285"/>
              <a:gd name="connsiteY4" fmla="*/ 0 h 2832689"/>
              <a:gd name="connsiteX0" fmla="*/ 1380683 w 3515285"/>
              <a:gd name="connsiteY0" fmla="*/ 6056 h 2826634"/>
              <a:gd name="connsiteX1" fmla="*/ 3515285 w 3515285"/>
              <a:gd name="connsiteY1" fmla="*/ 0 h 2826634"/>
              <a:gd name="connsiteX2" fmla="*/ 3515285 w 3515285"/>
              <a:gd name="connsiteY2" fmla="*/ 2826634 h 2826634"/>
              <a:gd name="connsiteX3" fmla="*/ 0 w 3515285"/>
              <a:gd name="connsiteY3" fmla="*/ 2826634 h 2826634"/>
              <a:gd name="connsiteX4" fmla="*/ 1380683 w 3515285"/>
              <a:gd name="connsiteY4" fmla="*/ 6056 h 2826634"/>
              <a:gd name="connsiteX0" fmla="*/ 1380683 w 3515285"/>
              <a:gd name="connsiteY0" fmla="*/ 6056 h 2826634"/>
              <a:gd name="connsiteX1" fmla="*/ 3515285 w 3515285"/>
              <a:gd name="connsiteY1" fmla="*/ 0 h 2826634"/>
              <a:gd name="connsiteX2" fmla="*/ 3515285 w 3515285"/>
              <a:gd name="connsiteY2" fmla="*/ 2826634 h 2826634"/>
              <a:gd name="connsiteX3" fmla="*/ 0 w 3515285"/>
              <a:gd name="connsiteY3" fmla="*/ 2826634 h 2826634"/>
              <a:gd name="connsiteX4" fmla="*/ 1380683 w 3515285"/>
              <a:gd name="connsiteY4" fmla="*/ 6056 h 282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285" h="2826634">
                <a:moveTo>
                  <a:pt x="1380683" y="6056"/>
                </a:moveTo>
                <a:lnTo>
                  <a:pt x="3515285" y="0"/>
                </a:lnTo>
                <a:lnTo>
                  <a:pt x="3515285" y="2826634"/>
                </a:lnTo>
                <a:lnTo>
                  <a:pt x="0" y="2826634"/>
                </a:lnTo>
                <a:lnTo>
                  <a:pt x="1380683" y="6056"/>
                </a:lnTo>
                <a:close/>
              </a:path>
            </a:pathLst>
          </a:custGeom>
        </p:spPr>
        <p:txBody>
          <a:bodyPr/>
          <a:lstStyle/>
          <a:p>
            <a:endParaRPr lang="es-ES_tradnl"/>
          </a:p>
        </p:txBody>
      </p:sp>
      <p:sp>
        <p:nvSpPr>
          <p:cNvPr id="25" name="Marcador de imagen 24"/>
          <p:cNvSpPr>
            <a:spLocks noGrp="1"/>
          </p:cNvSpPr>
          <p:nvPr>
            <p:ph type="pic" sz="quarter" idx="13"/>
          </p:nvPr>
        </p:nvSpPr>
        <p:spPr>
          <a:xfrm>
            <a:off x="2514600" y="4800600"/>
            <a:ext cx="4022956" cy="2057400"/>
          </a:xfrm>
          <a:custGeom>
            <a:avLst/>
            <a:gdLst>
              <a:gd name="connsiteX0" fmla="*/ 0 w 3048000"/>
              <a:gd name="connsiteY0" fmla="*/ 0 h 2057400"/>
              <a:gd name="connsiteX1" fmla="*/ 3048000 w 3048000"/>
              <a:gd name="connsiteY1" fmla="*/ 0 h 2057400"/>
              <a:gd name="connsiteX2" fmla="*/ 3048000 w 3048000"/>
              <a:gd name="connsiteY2" fmla="*/ 2057400 h 2057400"/>
              <a:gd name="connsiteX3" fmla="*/ 0 w 3048000"/>
              <a:gd name="connsiteY3" fmla="*/ 2057400 h 2057400"/>
              <a:gd name="connsiteX4" fmla="*/ 0 w 3048000"/>
              <a:gd name="connsiteY4" fmla="*/ 0 h 2057400"/>
              <a:gd name="connsiteX0" fmla="*/ 0 w 4022956"/>
              <a:gd name="connsiteY0" fmla="*/ 0 h 2057400"/>
              <a:gd name="connsiteX1" fmla="*/ 4022956 w 4022956"/>
              <a:gd name="connsiteY1" fmla="*/ 0 h 2057400"/>
              <a:gd name="connsiteX2" fmla="*/ 3048000 w 4022956"/>
              <a:gd name="connsiteY2" fmla="*/ 2057400 h 2057400"/>
              <a:gd name="connsiteX3" fmla="*/ 0 w 4022956"/>
              <a:gd name="connsiteY3" fmla="*/ 2057400 h 2057400"/>
              <a:gd name="connsiteX4" fmla="*/ 0 w 4022956"/>
              <a:gd name="connsiteY4" fmla="*/ 0 h 2057400"/>
              <a:gd name="connsiteX0" fmla="*/ 1096068 w 4022956"/>
              <a:gd name="connsiteY0" fmla="*/ 0 h 2057400"/>
              <a:gd name="connsiteX1" fmla="*/ 4022956 w 4022956"/>
              <a:gd name="connsiteY1" fmla="*/ 0 h 2057400"/>
              <a:gd name="connsiteX2" fmla="*/ 3048000 w 4022956"/>
              <a:gd name="connsiteY2" fmla="*/ 2057400 h 2057400"/>
              <a:gd name="connsiteX3" fmla="*/ 0 w 4022956"/>
              <a:gd name="connsiteY3" fmla="*/ 2057400 h 2057400"/>
              <a:gd name="connsiteX4" fmla="*/ 1096068 w 4022956"/>
              <a:gd name="connsiteY4" fmla="*/ 0 h 2057400"/>
              <a:gd name="connsiteX0" fmla="*/ 1096068 w 4022956"/>
              <a:gd name="connsiteY0" fmla="*/ 0 h 2057400"/>
              <a:gd name="connsiteX1" fmla="*/ 4022956 w 4022956"/>
              <a:gd name="connsiteY1" fmla="*/ 0 h 2057400"/>
              <a:gd name="connsiteX2" fmla="*/ 3011667 w 4022956"/>
              <a:gd name="connsiteY2" fmla="*/ 2051345 h 2057400"/>
              <a:gd name="connsiteX3" fmla="*/ 0 w 4022956"/>
              <a:gd name="connsiteY3" fmla="*/ 2057400 h 2057400"/>
              <a:gd name="connsiteX4" fmla="*/ 1096068 w 4022956"/>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956" h="2057400">
                <a:moveTo>
                  <a:pt x="1096068" y="0"/>
                </a:moveTo>
                <a:lnTo>
                  <a:pt x="4022956" y="0"/>
                </a:lnTo>
                <a:lnTo>
                  <a:pt x="3011667" y="2051345"/>
                </a:lnTo>
                <a:lnTo>
                  <a:pt x="0" y="2057400"/>
                </a:lnTo>
                <a:lnTo>
                  <a:pt x="1096068" y="0"/>
                </a:lnTo>
                <a:close/>
              </a:path>
            </a:pathLst>
          </a:custGeom>
        </p:spPr>
        <p:txBody>
          <a:bodyPr/>
          <a:lstStyle/>
          <a:p>
            <a:endParaRPr lang="es-ES_tradnl"/>
          </a:p>
        </p:txBody>
      </p:sp>
      <p:sp>
        <p:nvSpPr>
          <p:cNvPr id="27" name="Marcador de imagen 26"/>
          <p:cNvSpPr>
            <a:spLocks noGrp="1"/>
          </p:cNvSpPr>
          <p:nvPr>
            <p:ph type="pic" sz="quarter" idx="14"/>
          </p:nvPr>
        </p:nvSpPr>
        <p:spPr>
          <a:xfrm>
            <a:off x="-1" y="4800600"/>
            <a:ext cx="3506209" cy="2063455"/>
          </a:xfrm>
          <a:custGeom>
            <a:avLst/>
            <a:gdLst>
              <a:gd name="connsiteX0" fmla="*/ 0 w 3657600"/>
              <a:gd name="connsiteY0" fmla="*/ 0 h 2057400"/>
              <a:gd name="connsiteX1" fmla="*/ 3657600 w 3657600"/>
              <a:gd name="connsiteY1" fmla="*/ 0 h 2057400"/>
              <a:gd name="connsiteX2" fmla="*/ 3657600 w 3657600"/>
              <a:gd name="connsiteY2" fmla="*/ 2057400 h 2057400"/>
              <a:gd name="connsiteX3" fmla="*/ 0 w 3657600"/>
              <a:gd name="connsiteY3" fmla="*/ 2057400 h 2057400"/>
              <a:gd name="connsiteX4" fmla="*/ 0 w 3657600"/>
              <a:gd name="connsiteY4" fmla="*/ 0 h 2057400"/>
              <a:gd name="connsiteX0" fmla="*/ 0 w 3657600"/>
              <a:gd name="connsiteY0" fmla="*/ 0 h 2057400"/>
              <a:gd name="connsiteX1" fmla="*/ 3506209 w 3657600"/>
              <a:gd name="connsiteY1" fmla="*/ 0 h 2057400"/>
              <a:gd name="connsiteX2" fmla="*/ 3657600 w 3657600"/>
              <a:gd name="connsiteY2" fmla="*/ 2057400 h 2057400"/>
              <a:gd name="connsiteX3" fmla="*/ 0 w 3657600"/>
              <a:gd name="connsiteY3" fmla="*/ 2057400 h 2057400"/>
              <a:gd name="connsiteX4" fmla="*/ 0 w 3657600"/>
              <a:gd name="connsiteY4" fmla="*/ 0 h 2057400"/>
              <a:gd name="connsiteX0" fmla="*/ 0 w 3506209"/>
              <a:gd name="connsiteY0" fmla="*/ 0 h 2063455"/>
              <a:gd name="connsiteX1" fmla="*/ 3506209 w 3506209"/>
              <a:gd name="connsiteY1" fmla="*/ 0 h 2063455"/>
              <a:gd name="connsiteX2" fmla="*/ 2373807 w 3506209"/>
              <a:gd name="connsiteY2" fmla="*/ 2063455 h 2063455"/>
              <a:gd name="connsiteX3" fmla="*/ 0 w 3506209"/>
              <a:gd name="connsiteY3" fmla="*/ 2057400 h 2063455"/>
              <a:gd name="connsiteX4" fmla="*/ 0 w 3506209"/>
              <a:gd name="connsiteY4" fmla="*/ 0 h 206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209" h="2063455">
                <a:moveTo>
                  <a:pt x="0" y="0"/>
                </a:moveTo>
                <a:lnTo>
                  <a:pt x="3506209" y="0"/>
                </a:lnTo>
                <a:lnTo>
                  <a:pt x="2373807" y="2063455"/>
                </a:lnTo>
                <a:lnTo>
                  <a:pt x="0" y="2057400"/>
                </a:lnTo>
                <a:lnTo>
                  <a:pt x="0" y="0"/>
                </a:lnTo>
                <a:close/>
              </a:path>
            </a:pathLst>
          </a:custGeom>
        </p:spPr>
        <p:txBody>
          <a:bodyPr/>
          <a:lstStyle/>
          <a:p>
            <a:endParaRPr lang="es-ES_tradnl"/>
          </a:p>
        </p:txBody>
      </p:sp>
      <p:sp>
        <p:nvSpPr>
          <p:cNvPr id="29" name="Marcador de texto 28"/>
          <p:cNvSpPr>
            <a:spLocks noGrp="1"/>
          </p:cNvSpPr>
          <p:nvPr>
            <p:ph type="body" sz="quarter" idx="15"/>
          </p:nvPr>
        </p:nvSpPr>
        <p:spPr>
          <a:xfrm>
            <a:off x="457200" y="3019425"/>
            <a:ext cx="5791200" cy="1409700"/>
          </a:xfrm>
          <a:prstGeom prst="rect">
            <a:avLst/>
          </a:prstGeom>
        </p:spPr>
        <p:txBody>
          <a:bodyPr/>
          <a:lstStyle>
            <a:lvl1pPr>
              <a:defRPr b="1">
                <a:solidFill>
                  <a:schemeClr val="bg1"/>
                </a:solidFill>
              </a:defRPr>
            </a:lvl1pPr>
          </a:lstStyle>
          <a:p>
            <a:pPr lvl="0"/>
            <a:r>
              <a:rPr lang="es-ES_tradnl" dirty="0"/>
              <a:t>Haga clic para modificar el estilo de texto del patrón</a:t>
            </a:r>
          </a:p>
        </p:txBody>
      </p:sp>
      <p:pic>
        <p:nvPicPr>
          <p:cNvPr id="14" name="Imagen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502611"/>
            <a:ext cx="3813881" cy="1859589"/>
          </a:xfrm>
          <a:prstGeom prst="rect">
            <a:avLst/>
          </a:prstGeom>
        </p:spPr>
      </p:pic>
    </p:spTree>
    <p:extLst>
      <p:ext uri="{BB962C8B-B14F-4D97-AF65-F5344CB8AC3E}">
        <p14:creationId xmlns:p14="http://schemas.microsoft.com/office/powerpoint/2010/main" val="2025659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contact">
    <p:spTree>
      <p:nvGrpSpPr>
        <p:cNvPr id="1" name=""/>
        <p:cNvGrpSpPr/>
        <p:nvPr/>
      </p:nvGrpSpPr>
      <p:grpSpPr>
        <a:xfrm>
          <a:off x="0" y="0"/>
          <a:ext cx="0" cy="0"/>
          <a:chOff x="0" y="0"/>
          <a:chExt cx="0" cy="0"/>
        </a:xfrm>
      </p:grpSpPr>
      <p:sp>
        <p:nvSpPr>
          <p:cNvPr id="3" name="object 3"/>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6FB74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Marcador de texto 7"/>
          <p:cNvSpPr>
            <a:spLocks noGrp="1"/>
          </p:cNvSpPr>
          <p:nvPr>
            <p:ph type="body" sz="quarter" idx="10" hasCustomPrompt="1"/>
          </p:nvPr>
        </p:nvSpPr>
        <p:spPr>
          <a:xfrm>
            <a:off x="609600" y="5115158"/>
            <a:ext cx="4572000" cy="610328"/>
          </a:xfrm>
          <a:prstGeom prst="rect">
            <a:avLst/>
          </a:prstGeom>
        </p:spPr>
        <p:txBody>
          <a:bodyPr/>
          <a:lstStyle>
            <a:lvl1pPr>
              <a:defRPr lang="es-ES_tradnl" sz="1100" b="0" i="0" u="none" strike="noStrike" baseline="0" smtClean="0">
                <a:solidFill>
                  <a:schemeClr val="bg1"/>
                </a:solidFill>
                <a:latin typeface="+mj-lt"/>
              </a:defRPr>
            </a:lvl1pPr>
          </a:lstStyle>
          <a:p>
            <a:pPr rtl="0"/>
            <a:r>
              <a:rPr lang="es-ES_tradnl" dirty="0" err="1"/>
              <a:t>For</a:t>
            </a:r>
            <a:r>
              <a:rPr lang="es-ES_tradnl" dirty="0"/>
              <a:t> </a:t>
            </a:r>
            <a:r>
              <a:rPr lang="es-ES_tradnl" dirty="0" err="1"/>
              <a:t>further</a:t>
            </a:r>
            <a:r>
              <a:rPr lang="es-ES_tradnl" dirty="0"/>
              <a:t> </a:t>
            </a:r>
            <a:r>
              <a:rPr lang="es-ES_tradnl" dirty="0" err="1"/>
              <a:t>information</a:t>
            </a:r>
            <a:r>
              <a:rPr lang="es-ES_tradnl" dirty="0"/>
              <a:t>, </a:t>
            </a:r>
            <a:r>
              <a:rPr lang="es-ES_tradnl" dirty="0" err="1"/>
              <a:t>visit</a:t>
            </a:r>
            <a:r>
              <a:rPr lang="es-ES_tradnl" dirty="0"/>
              <a:t>:</a:t>
            </a:r>
          </a:p>
          <a:p>
            <a:pPr rtl="0"/>
            <a:r>
              <a:rPr lang="es-ES_tradnl" dirty="0" err="1"/>
              <a:t>www.eacreee.org</a:t>
            </a:r>
            <a:r>
              <a:rPr lang="es-ES_tradnl" dirty="0"/>
              <a:t> | </a:t>
            </a:r>
            <a:r>
              <a:rPr lang="es-ES_tradnl" dirty="0" err="1"/>
              <a:t>www.sacreee.org</a:t>
            </a:r>
            <a:r>
              <a:rPr lang="es-ES_tradnl" dirty="0"/>
              <a:t> | </a:t>
            </a:r>
            <a:r>
              <a:rPr lang="es-ES_tradnl" dirty="0" err="1"/>
              <a:t>www.unido.org</a:t>
            </a:r>
            <a:r>
              <a:rPr lang="es-ES_tradnl" dirty="0"/>
              <a:t> </a:t>
            </a:r>
          </a:p>
        </p:txBody>
      </p:sp>
      <p:sp>
        <p:nvSpPr>
          <p:cNvPr id="10" name="Marcador de texto 9"/>
          <p:cNvSpPr>
            <a:spLocks noGrp="1"/>
          </p:cNvSpPr>
          <p:nvPr>
            <p:ph type="body" sz="quarter" idx="11" hasCustomPrompt="1"/>
          </p:nvPr>
        </p:nvSpPr>
        <p:spPr>
          <a:xfrm>
            <a:off x="609600" y="3150027"/>
            <a:ext cx="4232275" cy="1828800"/>
          </a:xfrm>
          <a:prstGeom prst="rect">
            <a:avLst/>
          </a:prstGeom>
        </p:spPr>
        <p:txBody>
          <a:bodyPr/>
          <a:lstStyle>
            <a:lvl1pPr>
              <a:defRPr sz="1200" b="1">
                <a:solidFill>
                  <a:schemeClr val="bg1"/>
                </a:solidFill>
              </a:defRPr>
            </a:lvl1pPr>
          </a:lstStyle>
          <a:p>
            <a:pPr lvl="0"/>
            <a:r>
              <a:rPr lang="es-ES_tradnl" dirty="0"/>
              <a:t>CONTACT</a:t>
            </a:r>
          </a:p>
          <a:p>
            <a:pPr lvl="0"/>
            <a:r>
              <a:rPr lang="es-ES_tradnl" dirty="0"/>
              <a:t>UNIDO</a:t>
            </a:r>
          </a:p>
          <a:p>
            <a:pPr lvl="0"/>
            <a:r>
              <a:rPr lang="es-ES_tradnl" dirty="0"/>
              <a:t>Ms. Karin </a:t>
            </a:r>
            <a:r>
              <a:rPr lang="es-ES_tradnl" dirty="0" err="1"/>
              <a:t>Reiss</a:t>
            </a:r>
            <a:r>
              <a:rPr lang="es-ES_tradnl" dirty="0"/>
              <a:t>, email: </a:t>
            </a:r>
            <a:r>
              <a:rPr lang="es-ES_tradnl" dirty="0" err="1"/>
              <a:t>K.REISS@unido.org</a:t>
            </a:r>
            <a:endParaRPr lang="es-ES_tradnl" dirty="0"/>
          </a:p>
          <a:p>
            <a:pPr lvl="0"/>
            <a:endParaRPr lang="es-ES_tradnl" dirty="0"/>
          </a:p>
          <a:p>
            <a:pPr lvl="0"/>
            <a:r>
              <a:rPr lang="es-ES_tradnl" dirty="0"/>
              <a:t>EACREEE</a:t>
            </a:r>
          </a:p>
          <a:p>
            <a:pPr lvl="0"/>
            <a:r>
              <a:rPr lang="es-ES_tradnl" dirty="0"/>
              <a:t>Mr. Fred </a:t>
            </a:r>
            <a:r>
              <a:rPr lang="es-ES_tradnl" dirty="0" err="1"/>
              <a:t>Ishugah</a:t>
            </a:r>
            <a:r>
              <a:rPr lang="es-ES_tradnl" dirty="0"/>
              <a:t>, email: </a:t>
            </a:r>
            <a:r>
              <a:rPr lang="es-ES_tradnl" dirty="0" err="1"/>
              <a:t>info@eacreee.org</a:t>
            </a:r>
            <a:endParaRPr lang="es-ES_tradnl" dirty="0"/>
          </a:p>
          <a:p>
            <a:pPr lvl="0"/>
            <a:endParaRPr lang="es-ES_tradnl" dirty="0"/>
          </a:p>
          <a:p>
            <a:pPr lvl="0"/>
            <a:r>
              <a:rPr lang="es-ES_tradnl" dirty="0"/>
              <a:t>SACREEE</a:t>
            </a:r>
          </a:p>
          <a:p>
            <a:pPr lvl="0"/>
            <a:r>
              <a:rPr lang="es-ES_tradnl" dirty="0"/>
              <a:t>Mr. </a:t>
            </a:r>
            <a:r>
              <a:rPr lang="es-ES_tradnl" dirty="0" err="1"/>
              <a:t>Readlay</a:t>
            </a:r>
            <a:r>
              <a:rPr lang="es-ES_tradnl" dirty="0"/>
              <a:t> </a:t>
            </a:r>
            <a:r>
              <a:rPr lang="es-ES_tradnl" dirty="0" err="1"/>
              <a:t>Makaliki</a:t>
            </a:r>
            <a:r>
              <a:rPr lang="es-ES_tradnl" dirty="0"/>
              <a:t>, email: </a:t>
            </a:r>
            <a:r>
              <a:rPr lang="es-ES_tradnl" dirty="0" err="1"/>
              <a:t>energy@sacreee.org</a:t>
            </a:r>
            <a:endParaRPr lang="es-ES_tradnl" dirty="0"/>
          </a:p>
        </p:txBody>
      </p:sp>
      <p:sp>
        <p:nvSpPr>
          <p:cNvPr id="11" name="Marcador de texto 9"/>
          <p:cNvSpPr>
            <a:spLocks noGrp="1"/>
          </p:cNvSpPr>
          <p:nvPr>
            <p:ph type="body" sz="quarter" idx="12" hasCustomPrompt="1"/>
          </p:nvPr>
        </p:nvSpPr>
        <p:spPr>
          <a:xfrm>
            <a:off x="603544" y="2005356"/>
            <a:ext cx="4232275" cy="914400"/>
          </a:xfrm>
          <a:prstGeom prst="rect">
            <a:avLst/>
          </a:prstGeom>
        </p:spPr>
        <p:txBody>
          <a:bodyPr/>
          <a:lstStyle>
            <a:lvl1pPr>
              <a:defRPr sz="6000" b="1">
                <a:solidFill>
                  <a:schemeClr val="bg1"/>
                </a:solidFill>
              </a:defRPr>
            </a:lvl1pPr>
          </a:lstStyle>
          <a:p>
            <a:pPr lvl="0"/>
            <a:r>
              <a:rPr lang="es-ES_tradnl" dirty="0"/>
              <a:t>THANKS </a:t>
            </a:r>
          </a:p>
        </p:txBody>
      </p:sp>
      <p:pic>
        <p:nvPicPr>
          <p:cNvPr id="9" name="Imagen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33272"/>
            <a:ext cx="3813881" cy="1859589"/>
          </a:xfrm>
          <a:prstGeom prst="rect">
            <a:avLst/>
          </a:prstGeom>
        </p:spPr>
      </p:pic>
      <p:pic>
        <p:nvPicPr>
          <p:cNvPr id="13" name="Imagen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0" y="5772905"/>
            <a:ext cx="5486400" cy="856495"/>
          </a:xfrm>
          <a:prstGeom prst="rect">
            <a:avLst/>
          </a:prstGeom>
        </p:spPr>
      </p:pic>
    </p:spTree>
    <p:extLst>
      <p:ext uri="{BB962C8B-B14F-4D97-AF65-F5344CB8AC3E}">
        <p14:creationId xmlns:p14="http://schemas.microsoft.com/office/powerpoint/2010/main" val="542933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p:cNvSpPr txBox="1"/>
          <p:nvPr userDrawn="1"/>
        </p:nvSpPr>
        <p:spPr>
          <a:xfrm>
            <a:off x="457200" y="6515079"/>
            <a:ext cx="8229600" cy="137795"/>
          </a:xfrm>
          <a:prstGeom prst="rect">
            <a:avLst/>
          </a:prstGeom>
        </p:spPr>
        <p:txBody>
          <a:bodyPr vert="horz" wrap="square" lIns="0" tIns="9525" rIns="0" bIns="0" rtlCol="0">
            <a:spAutoFit/>
          </a:bodyPr>
          <a:lstStyle/>
          <a:p>
            <a:pPr marL="0" marR="0" lvl="0" indent="0" algn="l" defTabSz="914400" rtl="0" eaLnBrk="1" fontAlgn="auto" latinLnBrk="0" hangingPunct="1">
              <a:lnSpc>
                <a:spcPct val="100000"/>
              </a:lnSpc>
              <a:spcBef>
                <a:spcPts val="75"/>
              </a:spcBef>
              <a:spcAft>
                <a:spcPts val="0"/>
              </a:spcAft>
              <a:buClrTx/>
              <a:buSzTx/>
              <a:buFontTx/>
              <a:buNone/>
              <a:tabLst>
                <a:tab pos="8174990" algn="l"/>
              </a:tabLst>
              <a:defRPr/>
            </a:pPr>
            <a:r>
              <a:rPr kumimoji="0" sz="800" b="0" i="0" u="none" strike="noStrike" kern="1200" cap="none" spc="0" normalizeH="0" baseline="0" noProof="0">
                <a:ln>
                  <a:noFill/>
                </a:ln>
                <a:solidFill>
                  <a:srgbClr val="3C3C3B"/>
                </a:solidFill>
                <a:effectLst/>
                <a:uLnTx/>
                <a:uFillTx/>
                <a:latin typeface="Titillium-Light"/>
                <a:ea typeface="+mn-ea"/>
                <a:cs typeface="Titillium-Light"/>
              </a:rPr>
              <a:t>Ene</a:t>
            </a:r>
            <a:r>
              <a:rPr kumimoji="0" sz="800" b="0" i="0" u="none" strike="noStrike" kern="1200" cap="none" spc="-10" normalizeH="0" baseline="0" noProof="0">
                <a:ln>
                  <a:noFill/>
                </a:ln>
                <a:solidFill>
                  <a:srgbClr val="3C3C3B"/>
                </a:solidFill>
                <a:effectLst/>
                <a:uLnTx/>
                <a:uFillTx/>
                <a:latin typeface="Titillium-Light"/>
                <a:ea typeface="+mn-ea"/>
                <a:cs typeface="Titillium-Light"/>
              </a:rPr>
              <a:t>r</a:t>
            </a:r>
            <a:r>
              <a:rPr kumimoji="0" sz="800" b="0" i="0" u="none" strike="noStrike" kern="1200" cap="none" spc="0" normalizeH="0" baseline="0" noProof="0">
                <a:ln>
                  <a:noFill/>
                </a:ln>
                <a:solidFill>
                  <a:srgbClr val="3C3C3B"/>
                </a:solidFill>
                <a:effectLst/>
                <a:uLnTx/>
                <a:uFillTx/>
                <a:latin typeface="Titillium-Light"/>
                <a:ea typeface="+mn-ea"/>
                <a:cs typeface="Titillium-Light"/>
              </a:rPr>
              <a:t>gy efficie</a:t>
            </a:r>
            <a:r>
              <a:rPr kumimoji="0" sz="800" b="0" i="0" u="none" strike="noStrike" kern="1200" cap="none" spc="-5" normalizeH="0" baseline="0" noProof="0">
                <a:ln>
                  <a:noFill/>
                </a:ln>
                <a:solidFill>
                  <a:srgbClr val="3C3C3B"/>
                </a:solidFill>
                <a:effectLst/>
                <a:uLnTx/>
                <a:uFillTx/>
                <a:latin typeface="Titillium-Light"/>
                <a:ea typeface="+mn-ea"/>
                <a:cs typeface="Titillium-Light"/>
              </a:rPr>
              <a:t>n</a:t>
            </a:r>
            <a:r>
              <a:rPr kumimoji="0" sz="800" b="0" i="0" u="none" strike="noStrike" kern="1200" cap="none" spc="0" normalizeH="0" baseline="0" noProof="0">
                <a:ln>
                  <a:noFill/>
                </a:ln>
                <a:solidFill>
                  <a:srgbClr val="3C3C3B"/>
                </a:solidFill>
                <a:effectLst/>
                <a:uLnTx/>
                <a:uFillTx/>
                <a:latin typeface="Titillium-Light"/>
                <a:ea typeface="+mn-ea"/>
                <a:cs typeface="Titillium-Light"/>
              </a:rPr>
              <a:t>t lig</a:t>
            </a:r>
            <a:r>
              <a:rPr kumimoji="0" sz="800" b="0" i="0" u="none" strike="noStrike" kern="1200" cap="none" spc="-5" normalizeH="0" baseline="0" noProof="0">
                <a:ln>
                  <a:noFill/>
                </a:ln>
                <a:solidFill>
                  <a:srgbClr val="3C3C3B"/>
                </a:solidFill>
                <a:effectLst/>
                <a:uLnTx/>
                <a:uFillTx/>
                <a:latin typeface="Titillium-Light"/>
                <a:ea typeface="+mn-ea"/>
                <a:cs typeface="Titillium-Light"/>
              </a:rPr>
              <a:t>h</a:t>
            </a:r>
            <a:r>
              <a:rPr kumimoji="0" sz="800" b="0" i="0" u="none" strike="noStrike" kern="1200" cap="none" spc="0" normalizeH="0" baseline="0" noProof="0">
                <a:ln>
                  <a:noFill/>
                </a:ln>
                <a:solidFill>
                  <a:srgbClr val="3C3C3B"/>
                </a:solidFill>
                <a:effectLst/>
                <a:uLnTx/>
                <a:uFillTx/>
                <a:latin typeface="Titillium-Light"/>
                <a:ea typeface="+mn-ea"/>
                <a:cs typeface="Titillium-Light"/>
              </a:rPr>
              <a:t>ting and applian</a:t>
            </a:r>
            <a:r>
              <a:rPr kumimoji="0" sz="800" b="0" i="0" u="none" strike="noStrike" kern="1200" cap="none" spc="-10" normalizeH="0" baseline="0" noProof="0">
                <a:ln>
                  <a:noFill/>
                </a:ln>
                <a:solidFill>
                  <a:srgbClr val="3C3C3B"/>
                </a:solidFill>
                <a:effectLst/>
                <a:uLnTx/>
                <a:uFillTx/>
                <a:latin typeface="Titillium-Light"/>
                <a:ea typeface="+mn-ea"/>
                <a:cs typeface="Titillium-Light"/>
              </a:rPr>
              <a:t>c</a:t>
            </a:r>
            <a:r>
              <a:rPr kumimoji="0" sz="800" b="0" i="0" u="none" strike="noStrike" kern="1200" cap="none" spc="0" normalizeH="0" baseline="0" noProof="0">
                <a:ln>
                  <a:noFill/>
                </a:ln>
                <a:solidFill>
                  <a:srgbClr val="3C3C3B"/>
                </a:solidFill>
                <a:effectLst/>
                <a:uLnTx/>
                <a:uFillTx/>
                <a:latin typeface="Titillium-Light"/>
                <a:ea typeface="+mn-ea"/>
                <a:cs typeface="Titillium-Light"/>
              </a:rPr>
              <a:t>es. Southern and Eastern </a:t>
            </a:r>
            <a:r>
              <a:rPr kumimoji="0" sz="800" b="0" i="0" u="none" strike="noStrike" kern="1200" cap="none" spc="-10" normalizeH="0" baseline="0" noProof="0">
                <a:ln>
                  <a:noFill/>
                </a:ln>
                <a:solidFill>
                  <a:srgbClr val="3C3C3B"/>
                </a:solidFill>
                <a:effectLst/>
                <a:uLnTx/>
                <a:uFillTx/>
                <a:latin typeface="Titillium-Light"/>
                <a:ea typeface="+mn-ea"/>
                <a:cs typeface="Titillium-Light"/>
              </a:rPr>
              <a:t>A</a:t>
            </a:r>
            <a:r>
              <a:rPr kumimoji="0" sz="800" b="0" i="0" u="none" strike="noStrike" kern="1200" cap="none" spc="0" normalizeH="0" baseline="0" noProof="0">
                <a:ln>
                  <a:noFill/>
                </a:ln>
                <a:solidFill>
                  <a:srgbClr val="3C3C3B"/>
                </a:solidFill>
                <a:effectLst/>
                <a:uLnTx/>
                <a:uFillTx/>
                <a:latin typeface="Titillium-Light"/>
                <a:ea typeface="+mn-ea"/>
                <a:cs typeface="Titillium-Light"/>
              </a:rPr>
              <a:t>frica	</a:t>
            </a:r>
            <a:r>
              <a:rPr kumimoji="0" sz="800" b="0" i="0" u="none" strike="noStrike" kern="1200" cap="none" spc="0" normalizeH="0" baseline="0" noProof="0">
                <a:ln>
                  <a:noFill/>
                </a:ln>
                <a:solidFill>
                  <a:srgbClr val="3C3C3B"/>
                </a:solidFill>
                <a:effectLst/>
                <a:uLnTx/>
                <a:uFillTx/>
                <a:latin typeface="DINNextLTPro-Light"/>
                <a:ea typeface="+mn-ea"/>
                <a:cs typeface="DINNextLTPro-Light"/>
              </a:rPr>
              <a:t>1</a:t>
            </a:r>
            <a:endParaRPr kumimoji="0" sz="800" b="0" i="0" u="none" strike="noStrike" kern="1200" cap="none" spc="0" normalizeH="0" baseline="0" noProof="0">
              <a:ln>
                <a:noFill/>
              </a:ln>
              <a:solidFill>
                <a:prstClr val="black"/>
              </a:solidFill>
              <a:effectLst/>
              <a:uLnTx/>
              <a:uFillTx/>
              <a:latin typeface="DINNextLTPro-Light"/>
              <a:ea typeface="+mn-ea"/>
              <a:cs typeface="DINNextLTPro-Light"/>
            </a:endParaRPr>
          </a:p>
        </p:txBody>
      </p:sp>
      <p:sp>
        <p:nvSpPr>
          <p:cNvPr id="8" name="object 3"/>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71238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7"/>
          <p:cNvSpPr/>
          <p:nvPr userDrawn="1"/>
        </p:nvSpPr>
        <p:spPr>
          <a:xfrm>
            <a:off x="4910399" y="1931399"/>
            <a:ext cx="4233600" cy="49266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ítulo 1"/>
          <p:cNvSpPr>
            <a:spLocks noGrp="1"/>
          </p:cNvSpPr>
          <p:nvPr>
            <p:ph type="title" hasCustomPrompt="1"/>
          </p:nvPr>
        </p:nvSpPr>
        <p:spPr>
          <a:xfrm>
            <a:off x="803413" y="2983344"/>
            <a:ext cx="7886700" cy="891311"/>
          </a:xfrm>
          <a:prstGeom prst="rect">
            <a:avLst/>
          </a:prstGeom>
        </p:spPr>
        <p:txBody>
          <a:bodyPr/>
          <a:lstStyle>
            <a:lvl1pPr>
              <a:defRPr sz="4800" b="1">
                <a:solidFill>
                  <a:schemeClr val="bg1"/>
                </a:solidFill>
              </a:defRPr>
            </a:lvl1pPr>
          </a:lstStyle>
          <a:p>
            <a:r>
              <a:rPr lang="es-ES_tradnl"/>
              <a:t>TIT</a:t>
            </a:r>
          </a:p>
        </p:txBody>
      </p:sp>
      <p:sp>
        <p:nvSpPr>
          <p:cNvPr id="14" name="Text Placeholder 3"/>
          <p:cNvSpPr>
            <a:spLocks noGrp="1"/>
          </p:cNvSpPr>
          <p:nvPr>
            <p:ph type="body" sz="half" idx="2" hasCustomPrompt="1"/>
          </p:nvPr>
        </p:nvSpPr>
        <p:spPr>
          <a:xfrm>
            <a:off x="797072" y="3976343"/>
            <a:ext cx="8186530" cy="950257"/>
          </a:xfrm>
          <a:prstGeom prst="rect">
            <a:avLst/>
          </a:prstGeo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err="1"/>
              <a:t>Subtit</a:t>
            </a:r>
            <a:endParaRPr lang="es-ES_tradnl"/>
          </a:p>
        </p:txBody>
      </p:sp>
      <p:sp>
        <p:nvSpPr>
          <p:cNvPr id="16" name="Text Placeholder 3"/>
          <p:cNvSpPr>
            <a:spLocks noGrp="1"/>
          </p:cNvSpPr>
          <p:nvPr>
            <p:ph type="body" sz="half" idx="10" hasCustomPrompt="1"/>
          </p:nvPr>
        </p:nvSpPr>
        <p:spPr>
          <a:xfrm>
            <a:off x="797072" y="5181600"/>
            <a:ext cx="8186530" cy="1471274"/>
          </a:xfrm>
          <a:prstGeom prst="rect">
            <a:avLst/>
          </a:prstGeom>
        </p:spPr>
        <p:txBody>
          <a:bodyPr>
            <a:normAutofit/>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err="1"/>
              <a:t>Name</a:t>
            </a:r>
            <a:r>
              <a:rPr lang="es-ES_tradnl"/>
              <a:t>/Date</a:t>
            </a:r>
          </a:p>
        </p:txBody>
      </p:sp>
      <p:pic>
        <p:nvPicPr>
          <p:cNvPr id="10" name="Imagen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85662"/>
            <a:ext cx="5178527" cy="2533738"/>
          </a:xfrm>
          <a:prstGeom prst="rect">
            <a:avLst/>
          </a:prstGeom>
        </p:spPr>
      </p:pic>
    </p:spTree>
    <p:extLst>
      <p:ext uri="{BB962C8B-B14F-4D97-AF65-F5344CB8AC3E}">
        <p14:creationId xmlns:p14="http://schemas.microsoft.com/office/powerpoint/2010/main" val="1750953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Imagen 1"/>
          <p:cNvPicPr>
            <a:picLocks noChangeAspect="1"/>
          </p:cNvPicPr>
          <p:nvPr userDrawn="1"/>
        </p:nvPicPr>
        <p:blipFill rotWithShape="1">
          <a:blip r:embed="rId2" cstate="screen">
            <a:extLst>
              <a:ext uri="{28A0092B-C50C-407E-A947-70E740481C1C}">
                <a14:useLocalDpi xmlns:a14="http://schemas.microsoft.com/office/drawing/2010/main"/>
              </a:ext>
            </a:extLst>
          </a:blip>
          <a:srcRect t="-16766"/>
          <a:stretch/>
        </p:blipFill>
        <p:spPr>
          <a:xfrm>
            <a:off x="0" y="609600"/>
            <a:ext cx="9144000" cy="7429502"/>
          </a:xfrm>
          <a:prstGeom prst="rect">
            <a:avLst/>
          </a:prstGeom>
        </p:spPr>
      </p:pic>
      <p:sp>
        <p:nvSpPr>
          <p:cNvPr id="13" name="Título 1"/>
          <p:cNvSpPr>
            <a:spLocks noGrp="1"/>
          </p:cNvSpPr>
          <p:nvPr>
            <p:ph type="title" hasCustomPrompt="1"/>
          </p:nvPr>
        </p:nvSpPr>
        <p:spPr>
          <a:xfrm>
            <a:off x="323849" y="2119332"/>
            <a:ext cx="7886700" cy="891311"/>
          </a:xfrm>
          <a:prstGeom prst="rect">
            <a:avLst/>
          </a:prstGeom>
        </p:spPr>
        <p:txBody>
          <a:bodyPr/>
          <a:lstStyle>
            <a:lvl1pPr>
              <a:defRPr sz="4800" b="1">
                <a:solidFill>
                  <a:schemeClr val="bg1"/>
                </a:solidFill>
              </a:defRPr>
            </a:lvl1pPr>
          </a:lstStyle>
          <a:p>
            <a:r>
              <a:rPr lang="es-ES_tradnl"/>
              <a:t>TIT</a:t>
            </a:r>
          </a:p>
        </p:txBody>
      </p:sp>
      <p:sp>
        <p:nvSpPr>
          <p:cNvPr id="14" name="Text Placeholder 3"/>
          <p:cNvSpPr>
            <a:spLocks noGrp="1"/>
          </p:cNvSpPr>
          <p:nvPr>
            <p:ph type="body" sz="half" idx="2" hasCustomPrompt="1"/>
          </p:nvPr>
        </p:nvSpPr>
        <p:spPr>
          <a:xfrm>
            <a:off x="323849" y="3192641"/>
            <a:ext cx="8186530" cy="950257"/>
          </a:xfrm>
          <a:prstGeom prst="rect">
            <a:avLst/>
          </a:prstGeo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err="1"/>
              <a:t>Subtit</a:t>
            </a:r>
            <a:endParaRPr lang="es-ES_tradnl"/>
          </a:p>
        </p:txBody>
      </p:sp>
      <p:pic>
        <p:nvPicPr>
          <p:cNvPr id="7" name="Imagen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152400"/>
            <a:ext cx="3124200" cy="1748990"/>
          </a:xfrm>
          <a:prstGeom prst="rect">
            <a:avLst/>
          </a:prstGeom>
        </p:spPr>
      </p:pic>
    </p:spTree>
    <p:extLst>
      <p:ext uri="{BB962C8B-B14F-4D97-AF65-F5344CB8AC3E}">
        <p14:creationId xmlns:p14="http://schemas.microsoft.com/office/powerpoint/2010/main" val="29502722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eparator 1">
    <p:spTree>
      <p:nvGrpSpPr>
        <p:cNvPr id="1" name=""/>
        <p:cNvGrpSpPr/>
        <p:nvPr/>
      </p:nvGrpSpPr>
      <p:grpSpPr>
        <a:xfrm>
          <a:off x="0" y="0"/>
          <a:ext cx="0" cy="0"/>
          <a:chOff x="0" y="0"/>
          <a:chExt cx="0" cy="0"/>
        </a:xfrm>
      </p:grpSpPr>
      <p:sp>
        <p:nvSpPr>
          <p:cNvPr id="8" name="object 3"/>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6FB74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ítulo 1"/>
          <p:cNvSpPr>
            <a:spLocks noGrp="1"/>
          </p:cNvSpPr>
          <p:nvPr>
            <p:ph type="title" hasCustomPrompt="1"/>
          </p:nvPr>
        </p:nvSpPr>
        <p:spPr>
          <a:xfrm>
            <a:off x="797072" y="2983344"/>
            <a:ext cx="7886700" cy="891311"/>
          </a:xfrm>
          <a:prstGeom prst="rect">
            <a:avLst/>
          </a:prstGeom>
        </p:spPr>
        <p:txBody>
          <a:bodyPr/>
          <a:lstStyle>
            <a:lvl1pPr>
              <a:defRPr sz="4800" b="1">
                <a:solidFill>
                  <a:schemeClr val="bg1"/>
                </a:solidFill>
              </a:defRPr>
            </a:lvl1pPr>
          </a:lstStyle>
          <a:p>
            <a:r>
              <a:rPr lang="es-ES_tradnl"/>
              <a:t>TIT</a:t>
            </a:r>
          </a:p>
        </p:txBody>
      </p:sp>
      <p:sp>
        <p:nvSpPr>
          <p:cNvPr id="14" name="Text Placeholder 3"/>
          <p:cNvSpPr>
            <a:spLocks noGrp="1"/>
          </p:cNvSpPr>
          <p:nvPr>
            <p:ph type="body" sz="half" idx="10" hasCustomPrompt="1"/>
          </p:nvPr>
        </p:nvSpPr>
        <p:spPr>
          <a:xfrm>
            <a:off x="797072" y="4114800"/>
            <a:ext cx="7886700" cy="2133600"/>
          </a:xfrm>
          <a:prstGeom prst="rect">
            <a:avLst/>
          </a:prstGeom>
        </p:spPr>
        <p:txBody>
          <a:bodyPr>
            <a:normAutofit/>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TXT</a:t>
            </a:r>
          </a:p>
        </p:txBody>
      </p:sp>
      <p:sp>
        <p:nvSpPr>
          <p:cNvPr id="7" name="Text Placeholder 2"/>
          <p:cNvSpPr>
            <a:spLocks noGrp="1"/>
          </p:cNvSpPr>
          <p:nvPr>
            <p:ph type="body" idx="1" hasCustomPrompt="1"/>
          </p:nvPr>
        </p:nvSpPr>
        <p:spPr>
          <a:xfrm>
            <a:off x="7990884" y="1143000"/>
            <a:ext cx="692888" cy="823912"/>
          </a:xfrm>
          <a:prstGeom prst="rect">
            <a:avLst/>
          </a:prstGeom>
          <a:noFill/>
        </p:spPr>
        <p:txBody>
          <a:bodyPr anchor="ctr">
            <a:noAutofit/>
          </a:bodyPr>
          <a:lstStyle>
            <a:lvl1pPr marL="0" indent="0" algn="r">
              <a:buNone/>
              <a:defRPr sz="7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1</a:t>
            </a:r>
          </a:p>
        </p:txBody>
      </p:sp>
      <p:pic>
        <p:nvPicPr>
          <p:cNvPr id="9" name="Imagen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999" y="502611"/>
            <a:ext cx="3813881" cy="1859589"/>
          </a:xfrm>
          <a:prstGeom prst="rect">
            <a:avLst/>
          </a:prstGeom>
        </p:spPr>
      </p:pic>
    </p:spTree>
    <p:extLst>
      <p:ext uri="{BB962C8B-B14F-4D97-AF65-F5344CB8AC3E}">
        <p14:creationId xmlns:p14="http://schemas.microsoft.com/office/powerpoint/2010/main" val="2255377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XT">
    <p:spTree>
      <p:nvGrpSpPr>
        <p:cNvPr id="1" name=""/>
        <p:cNvGrpSpPr/>
        <p:nvPr/>
      </p:nvGrpSpPr>
      <p:grpSpPr>
        <a:xfrm>
          <a:off x="0" y="0"/>
          <a:ext cx="0" cy="0"/>
          <a:chOff x="0" y="0"/>
          <a:chExt cx="0" cy="0"/>
        </a:xfrm>
      </p:grpSpPr>
      <p:sp>
        <p:nvSpPr>
          <p:cNvPr id="13" name="Title 1"/>
          <p:cNvSpPr>
            <a:spLocks noGrp="1"/>
          </p:cNvSpPr>
          <p:nvPr>
            <p:ph type="title"/>
          </p:nvPr>
        </p:nvSpPr>
        <p:spPr>
          <a:xfrm>
            <a:off x="483080" y="1288327"/>
            <a:ext cx="8214790" cy="537298"/>
          </a:xfrm>
          <a:prstGeom prst="rect">
            <a:avLst/>
          </a:prstGeom>
        </p:spPr>
        <p:txBody>
          <a:bodyPr>
            <a:normAutofit/>
          </a:bodyPr>
          <a:lstStyle>
            <a:lvl1pPr>
              <a:defRPr sz="2800" b="1" i="0">
                <a:solidFill>
                  <a:srgbClr val="7030A0"/>
                </a:solidFill>
                <a:latin typeface="Calibri" charset="0"/>
                <a:ea typeface="Calibri" charset="0"/>
                <a:cs typeface="Calibri" charset="0"/>
              </a:defRPr>
            </a:lvl1pPr>
          </a:lstStyle>
          <a:p>
            <a:r>
              <a:rPr lang="es-ES_tradnl"/>
              <a:t>Clic para editar título</a:t>
            </a:r>
            <a:endParaRPr lang="en-US"/>
          </a:p>
        </p:txBody>
      </p:sp>
      <p:sp>
        <p:nvSpPr>
          <p:cNvPr id="15" name="Text Placeholder 3"/>
          <p:cNvSpPr>
            <a:spLocks noGrp="1"/>
          </p:cNvSpPr>
          <p:nvPr>
            <p:ph type="body" sz="half" idx="2"/>
          </p:nvPr>
        </p:nvSpPr>
        <p:spPr>
          <a:xfrm>
            <a:off x="483080" y="2038180"/>
            <a:ext cx="8186530" cy="2506687"/>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texto 4"/>
          <p:cNvSpPr>
            <a:spLocks noGrp="1"/>
          </p:cNvSpPr>
          <p:nvPr>
            <p:ph type="body" sz="quarter" idx="10"/>
          </p:nvPr>
        </p:nvSpPr>
        <p:spPr>
          <a:xfrm>
            <a:off x="517525" y="4800600"/>
            <a:ext cx="8151813" cy="1219200"/>
          </a:xfrm>
          <a:prstGeom prst="rect">
            <a:avLst/>
          </a:prstGeom>
          <a:solidFill>
            <a:srgbClr val="6FB74D"/>
          </a:solidFill>
        </p:spPr>
        <p:txBody>
          <a:bodyPr/>
          <a:lstStyle>
            <a:lvl1pPr>
              <a:defRPr b="1">
                <a:solidFill>
                  <a:schemeClr val="bg1"/>
                </a:solidFill>
              </a:defRPr>
            </a:lvl1pPr>
          </a:lstStyle>
          <a:p>
            <a:pPr lvl="0"/>
            <a:r>
              <a:rPr lang="es-ES_tradnl"/>
              <a:t>Haga clic para modificar el estilo de texto del patrón</a:t>
            </a:r>
          </a:p>
        </p:txBody>
      </p:sp>
      <p:pic>
        <p:nvPicPr>
          <p:cNvPr id="7" name="Imagen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217487"/>
            <a:ext cx="1533144" cy="858285"/>
          </a:xfrm>
          <a:prstGeom prst="rect">
            <a:avLst/>
          </a:prstGeom>
        </p:spPr>
      </p:pic>
    </p:spTree>
    <p:extLst>
      <p:ext uri="{BB962C8B-B14F-4D97-AF65-F5344CB8AC3E}">
        <p14:creationId xmlns:p14="http://schemas.microsoft.com/office/powerpoint/2010/main" val="59520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sp>
        <p:nvSpPr>
          <p:cNvPr id="5" name="object 3"/>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AD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ítulo 1"/>
          <p:cNvSpPr>
            <a:spLocks noGrp="1"/>
          </p:cNvSpPr>
          <p:nvPr>
            <p:ph type="title" hasCustomPrompt="1"/>
          </p:nvPr>
        </p:nvSpPr>
        <p:spPr>
          <a:xfrm>
            <a:off x="797072" y="2983344"/>
            <a:ext cx="7886700" cy="891311"/>
          </a:xfrm>
          <a:prstGeom prst="rect">
            <a:avLst/>
          </a:prstGeom>
        </p:spPr>
        <p:txBody>
          <a:bodyPr/>
          <a:lstStyle>
            <a:lvl1pPr>
              <a:defRPr sz="4800" b="1">
                <a:solidFill>
                  <a:schemeClr val="bg1"/>
                </a:solidFill>
              </a:defRPr>
            </a:lvl1pPr>
          </a:lstStyle>
          <a:p>
            <a:r>
              <a:rPr lang="es-ES_tradnl"/>
              <a:t>TIT</a:t>
            </a:r>
          </a:p>
        </p:txBody>
      </p:sp>
      <p:sp>
        <p:nvSpPr>
          <p:cNvPr id="10" name="Text Placeholder 3"/>
          <p:cNvSpPr>
            <a:spLocks noGrp="1"/>
          </p:cNvSpPr>
          <p:nvPr>
            <p:ph type="body" sz="half" idx="10" hasCustomPrompt="1"/>
          </p:nvPr>
        </p:nvSpPr>
        <p:spPr>
          <a:xfrm>
            <a:off x="797072" y="4114800"/>
            <a:ext cx="7886700" cy="2133600"/>
          </a:xfrm>
          <a:prstGeom prst="rect">
            <a:avLst/>
          </a:prstGeom>
        </p:spPr>
        <p:txBody>
          <a:bodyPr>
            <a:normAutofit/>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TXT</a:t>
            </a:r>
          </a:p>
        </p:txBody>
      </p:sp>
      <p:sp>
        <p:nvSpPr>
          <p:cNvPr id="12" name="Text Placeholder 2"/>
          <p:cNvSpPr>
            <a:spLocks noGrp="1"/>
          </p:cNvSpPr>
          <p:nvPr>
            <p:ph type="body" idx="1" hasCustomPrompt="1"/>
          </p:nvPr>
        </p:nvSpPr>
        <p:spPr>
          <a:xfrm>
            <a:off x="7990884" y="1143000"/>
            <a:ext cx="692888" cy="823912"/>
          </a:xfrm>
          <a:prstGeom prst="rect">
            <a:avLst/>
          </a:prstGeom>
          <a:noFill/>
        </p:spPr>
        <p:txBody>
          <a:bodyPr anchor="ctr">
            <a:noAutofit/>
          </a:bodyPr>
          <a:lstStyle>
            <a:lvl1pPr marL="0" indent="0" algn="r">
              <a:buNone/>
              <a:defRPr sz="7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2</a:t>
            </a:r>
          </a:p>
        </p:txBody>
      </p:sp>
      <p:pic>
        <p:nvPicPr>
          <p:cNvPr id="8" name="Imagen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999" y="502611"/>
            <a:ext cx="3813881" cy="1859589"/>
          </a:xfrm>
          <a:prstGeom prst="rect">
            <a:avLst/>
          </a:prstGeom>
        </p:spPr>
      </p:pic>
    </p:spTree>
    <p:extLst>
      <p:ext uri="{BB962C8B-B14F-4D97-AF65-F5344CB8AC3E}">
        <p14:creationId xmlns:p14="http://schemas.microsoft.com/office/powerpoint/2010/main" val="4227337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full elements">
    <p:spTree>
      <p:nvGrpSpPr>
        <p:cNvPr id="1" name=""/>
        <p:cNvGrpSpPr/>
        <p:nvPr/>
      </p:nvGrpSpPr>
      <p:grpSpPr>
        <a:xfrm>
          <a:off x="0" y="0"/>
          <a:ext cx="0" cy="0"/>
          <a:chOff x="0" y="0"/>
          <a:chExt cx="0" cy="0"/>
        </a:xfrm>
      </p:grpSpPr>
      <p:sp>
        <p:nvSpPr>
          <p:cNvPr id="3" name="Content Placeholder 3"/>
          <p:cNvSpPr>
            <a:spLocks noGrp="1"/>
          </p:cNvSpPr>
          <p:nvPr>
            <p:ph sz="half" idx="2" hasCustomPrompt="1"/>
          </p:nvPr>
        </p:nvSpPr>
        <p:spPr>
          <a:xfrm>
            <a:off x="0" y="0"/>
            <a:ext cx="9144000" cy="6858000"/>
          </a:xfrm>
          <a:prstGeom prst="rect">
            <a:avLst/>
          </a:prstGeom>
          <a:solidFill>
            <a:schemeClr val="bg1">
              <a:lumMod val="85000"/>
            </a:schemeClr>
          </a:solidFill>
        </p:spPr>
        <p:txBody>
          <a:bodyPr anchor="ctr"/>
          <a:lstStyle>
            <a:lvl1pPr marL="0" indent="0" algn="ctr">
              <a:buNone/>
              <a:defRPr/>
            </a:lvl1pPr>
          </a:lstStyle>
          <a:p>
            <a:pPr lvl="0"/>
            <a:r>
              <a:rPr lang="es-ES_tradnl" err="1"/>
              <a:t>image</a:t>
            </a:r>
            <a:endParaRPr lang="en-US"/>
          </a:p>
        </p:txBody>
      </p:sp>
      <p:sp>
        <p:nvSpPr>
          <p:cNvPr id="4" name="Text Placeholder 2"/>
          <p:cNvSpPr>
            <a:spLocks noGrp="1"/>
          </p:cNvSpPr>
          <p:nvPr>
            <p:ph type="body" idx="1"/>
          </p:nvPr>
        </p:nvSpPr>
        <p:spPr>
          <a:xfrm>
            <a:off x="555136" y="5130009"/>
            <a:ext cx="8291152" cy="823912"/>
          </a:xfrm>
          <a:prstGeom prst="rect">
            <a:avLst/>
          </a:prstGeom>
          <a:solidFill>
            <a:schemeClr val="bg1"/>
          </a:solidFill>
        </p:spPr>
        <p:txBody>
          <a:bodyPr anchor="ctr">
            <a:normAutofit/>
          </a:bodyPr>
          <a:lstStyle>
            <a:lvl1pPr marL="0" indent="0" algn="ctr">
              <a:buNone/>
              <a:defRPr sz="1800" b="1">
                <a:solidFill>
                  <a:srgbClr val="7023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7" name="Marcador de imagen 6"/>
          <p:cNvSpPr>
            <a:spLocks noGrp="1"/>
          </p:cNvSpPr>
          <p:nvPr>
            <p:ph type="pic" sz="quarter" idx="10"/>
          </p:nvPr>
        </p:nvSpPr>
        <p:spPr>
          <a:xfrm>
            <a:off x="533400" y="457200"/>
            <a:ext cx="2362200" cy="1066800"/>
          </a:xfrm>
          <a:prstGeom prst="rect">
            <a:avLst/>
          </a:prstGeom>
        </p:spPr>
        <p:txBody>
          <a:bodyPr/>
          <a:lstStyle/>
          <a:p>
            <a:endParaRPr lang="es-ES_tradnl"/>
          </a:p>
        </p:txBody>
      </p:sp>
    </p:spTree>
    <p:extLst>
      <p:ext uri="{BB962C8B-B14F-4D97-AF65-F5344CB8AC3E}">
        <p14:creationId xmlns:p14="http://schemas.microsoft.com/office/powerpoint/2010/main" val="2465196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sp>
        <p:nvSpPr>
          <p:cNvPr id="4" name="object 3"/>
          <p:cNvSpPr/>
          <p:nvPr userDrawn="1"/>
        </p:nvSpPr>
        <p:spPr>
          <a:xfrm>
            <a:off x="0" y="0"/>
            <a:ext cx="9144000"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4"/>
          <p:cNvSpPr/>
          <p:nvPr userDrawn="1"/>
        </p:nvSpPr>
        <p:spPr>
          <a:xfrm>
            <a:off x="457200" y="4995900"/>
            <a:ext cx="8229600" cy="1000125"/>
          </a:xfrm>
          <a:custGeom>
            <a:avLst/>
            <a:gdLst/>
            <a:ahLst/>
            <a:cxnLst/>
            <a:rect l="l" t="t" r="r" b="b"/>
            <a:pathLst>
              <a:path w="8229600" h="1000125">
                <a:moveTo>
                  <a:pt x="0" y="1000074"/>
                </a:moveTo>
                <a:lnTo>
                  <a:pt x="8229600" y="1000074"/>
                </a:lnTo>
                <a:lnTo>
                  <a:pt x="8229600" y="0"/>
                </a:lnTo>
                <a:lnTo>
                  <a:pt x="0" y="0"/>
                </a:lnTo>
                <a:lnTo>
                  <a:pt x="0" y="1000074"/>
                </a:lnTo>
                <a:close/>
              </a:path>
            </a:pathLst>
          </a:custGeom>
          <a:solidFill>
            <a:srgbClr val="6FB74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Marcador de texto 2"/>
          <p:cNvSpPr>
            <a:spLocks noGrp="1"/>
          </p:cNvSpPr>
          <p:nvPr>
            <p:ph type="body" sz="quarter" idx="10"/>
          </p:nvPr>
        </p:nvSpPr>
        <p:spPr>
          <a:xfrm>
            <a:off x="685800" y="5105400"/>
            <a:ext cx="7848600" cy="762000"/>
          </a:xfrm>
          <a:prstGeom prst="rect">
            <a:avLst/>
          </a:prstGeom>
        </p:spPr>
        <p:txBody>
          <a:bodyPr/>
          <a:lstStyle>
            <a:lvl1pPr>
              <a:defRPr b="1">
                <a:solidFill>
                  <a:schemeClr val="bg1"/>
                </a:solidFill>
              </a:defRPr>
            </a:lvl1pPr>
          </a:lstStyle>
          <a:p>
            <a:pPr lvl="0"/>
            <a:r>
              <a:rPr lang="es-ES_tradnl"/>
              <a:t>Haga clic para modificar el estilo de texto del patrón</a:t>
            </a:r>
          </a:p>
        </p:txBody>
      </p:sp>
      <p:pic>
        <p:nvPicPr>
          <p:cNvPr id="8" name="Imagen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61862"/>
            <a:ext cx="2998170" cy="1466938"/>
          </a:xfrm>
          <a:prstGeom prst="rect">
            <a:avLst/>
          </a:prstGeom>
        </p:spPr>
      </p:pic>
    </p:spTree>
    <p:extLst>
      <p:ext uri="{BB962C8B-B14F-4D97-AF65-F5344CB8AC3E}">
        <p14:creationId xmlns:p14="http://schemas.microsoft.com/office/powerpoint/2010/main" val="3413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eparator 1">
    <p:spTree>
      <p:nvGrpSpPr>
        <p:cNvPr id="1" name=""/>
        <p:cNvGrpSpPr/>
        <p:nvPr/>
      </p:nvGrpSpPr>
      <p:grpSpPr>
        <a:xfrm>
          <a:off x="0" y="0"/>
          <a:ext cx="0" cy="0"/>
          <a:chOff x="0" y="0"/>
          <a:chExt cx="0" cy="0"/>
        </a:xfrm>
      </p:grpSpPr>
      <p:sp>
        <p:nvSpPr>
          <p:cNvPr id="8" name="object 3"/>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6FB74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ítulo 1"/>
          <p:cNvSpPr>
            <a:spLocks noGrp="1"/>
          </p:cNvSpPr>
          <p:nvPr>
            <p:ph type="title" hasCustomPrompt="1"/>
          </p:nvPr>
        </p:nvSpPr>
        <p:spPr>
          <a:xfrm>
            <a:off x="797072" y="2983344"/>
            <a:ext cx="7886700" cy="891311"/>
          </a:xfrm>
          <a:prstGeom prst="rect">
            <a:avLst/>
          </a:prstGeom>
        </p:spPr>
        <p:txBody>
          <a:bodyPr/>
          <a:lstStyle>
            <a:lvl1pPr>
              <a:defRPr sz="4800" b="1">
                <a:solidFill>
                  <a:schemeClr val="bg1"/>
                </a:solidFill>
              </a:defRPr>
            </a:lvl1pPr>
          </a:lstStyle>
          <a:p>
            <a:r>
              <a:rPr lang="es-ES_tradnl" dirty="0"/>
              <a:t>TIT</a:t>
            </a:r>
          </a:p>
        </p:txBody>
      </p:sp>
      <p:sp>
        <p:nvSpPr>
          <p:cNvPr id="14" name="Text Placeholder 3"/>
          <p:cNvSpPr>
            <a:spLocks noGrp="1"/>
          </p:cNvSpPr>
          <p:nvPr>
            <p:ph type="body" sz="half" idx="10" hasCustomPrompt="1"/>
          </p:nvPr>
        </p:nvSpPr>
        <p:spPr>
          <a:xfrm>
            <a:off x="797072" y="4114800"/>
            <a:ext cx="7886700" cy="2133600"/>
          </a:xfrm>
          <a:prstGeom prst="rect">
            <a:avLst/>
          </a:prstGeom>
        </p:spPr>
        <p:txBody>
          <a:bodyPr>
            <a:normAutofit/>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TXT</a:t>
            </a:r>
            <a:endParaRPr lang="es-ES_tradnl" dirty="0"/>
          </a:p>
        </p:txBody>
      </p:sp>
      <p:sp>
        <p:nvSpPr>
          <p:cNvPr id="7" name="Text Placeholder 2"/>
          <p:cNvSpPr>
            <a:spLocks noGrp="1"/>
          </p:cNvSpPr>
          <p:nvPr>
            <p:ph type="body" idx="1" hasCustomPrompt="1"/>
          </p:nvPr>
        </p:nvSpPr>
        <p:spPr>
          <a:xfrm>
            <a:off x="7990884" y="1143000"/>
            <a:ext cx="692888" cy="823912"/>
          </a:xfrm>
          <a:prstGeom prst="rect">
            <a:avLst/>
          </a:prstGeom>
          <a:noFill/>
        </p:spPr>
        <p:txBody>
          <a:bodyPr anchor="ctr">
            <a:noAutofit/>
          </a:bodyPr>
          <a:lstStyle>
            <a:lvl1pPr marL="0" indent="0" algn="r">
              <a:buNone/>
              <a:defRPr sz="7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1</a:t>
            </a:r>
          </a:p>
        </p:txBody>
      </p:sp>
      <p:pic>
        <p:nvPicPr>
          <p:cNvPr id="9" name="Imagen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999" y="502611"/>
            <a:ext cx="3813881" cy="1859589"/>
          </a:xfrm>
          <a:prstGeom prst="rect">
            <a:avLst/>
          </a:prstGeom>
        </p:spPr>
      </p:pic>
    </p:spTree>
    <p:extLst>
      <p:ext uri="{BB962C8B-B14F-4D97-AF65-F5344CB8AC3E}">
        <p14:creationId xmlns:p14="http://schemas.microsoft.com/office/powerpoint/2010/main" val="2565152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f and txt">
    <p:spTree>
      <p:nvGrpSpPr>
        <p:cNvPr id="1" name=""/>
        <p:cNvGrpSpPr/>
        <p:nvPr/>
      </p:nvGrpSpPr>
      <p:grpSpPr>
        <a:xfrm>
          <a:off x="0" y="0"/>
          <a:ext cx="0" cy="0"/>
          <a:chOff x="0" y="0"/>
          <a:chExt cx="0" cy="0"/>
        </a:xfrm>
      </p:grpSpPr>
      <p:sp>
        <p:nvSpPr>
          <p:cNvPr id="8" name="Text Placeholder 3"/>
          <p:cNvSpPr>
            <a:spLocks noGrp="1"/>
          </p:cNvSpPr>
          <p:nvPr>
            <p:ph type="body" sz="half" idx="2"/>
          </p:nvPr>
        </p:nvSpPr>
        <p:spPr>
          <a:xfrm>
            <a:off x="555135" y="2082358"/>
            <a:ext cx="2427055" cy="4017260"/>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9" name="Content Placeholder 2"/>
          <p:cNvSpPr>
            <a:spLocks noGrp="1"/>
          </p:cNvSpPr>
          <p:nvPr>
            <p:ph sz="half" idx="13" hasCustomPrompt="1"/>
          </p:nvPr>
        </p:nvSpPr>
        <p:spPr>
          <a:xfrm>
            <a:off x="3462628" y="2082358"/>
            <a:ext cx="5320922" cy="4017260"/>
          </a:xfrm>
          <a:prstGeom prst="rect">
            <a:avLst/>
          </a:prstGeom>
        </p:spPr>
        <p:txBody>
          <a:bodyPr lIns="0" tIns="0" rIns="0" bIns="0" anchor="ctr">
            <a:normAutofit/>
          </a:bodyPr>
          <a:lstStyle>
            <a:lvl2pPr marL="457200" indent="0" algn="l">
              <a:buNone/>
              <a:defRPr sz="1200"/>
            </a:lvl2pPr>
            <a:lvl3pPr marL="914400" indent="0" algn="l">
              <a:buNone/>
              <a:defRPr/>
            </a:lvl3pPr>
          </a:lstStyle>
          <a:p>
            <a:pPr lvl="1"/>
            <a:r>
              <a:rPr lang="es-ES_tradnl"/>
              <a:t>objeto</a:t>
            </a:r>
          </a:p>
        </p:txBody>
      </p:sp>
      <p:sp>
        <p:nvSpPr>
          <p:cNvPr id="13" name="Title 1"/>
          <p:cNvSpPr>
            <a:spLocks noGrp="1"/>
          </p:cNvSpPr>
          <p:nvPr>
            <p:ph type="title"/>
          </p:nvPr>
        </p:nvSpPr>
        <p:spPr>
          <a:xfrm>
            <a:off x="555135" y="1288327"/>
            <a:ext cx="8214790" cy="537298"/>
          </a:xfrm>
          <a:prstGeom prst="rect">
            <a:avLst/>
          </a:prstGeom>
        </p:spPr>
        <p:txBody>
          <a:bodyPr>
            <a:normAutofit/>
          </a:bodyPr>
          <a:lstStyle>
            <a:lvl1pPr>
              <a:defRPr sz="2800" b="1" i="0">
                <a:solidFill>
                  <a:srgbClr val="7030A0"/>
                </a:solidFill>
                <a:latin typeface="Calibri" charset="0"/>
                <a:ea typeface="Calibri" charset="0"/>
                <a:cs typeface="Calibri" charset="0"/>
              </a:defRPr>
            </a:lvl1pPr>
          </a:lstStyle>
          <a:p>
            <a:r>
              <a:rPr lang="es-ES_tradnl"/>
              <a:t>Clic para editar título</a:t>
            </a:r>
            <a:endParaRPr lang="en-US"/>
          </a:p>
        </p:txBody>
      </p:sp>
      <p:pic>
        <p:nvPicPr>
          <p:cNvPr id="6" name="Imagen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217487"/>
            <a:ext cx="1533144" cy="858285"/>
          </a:xfrm>
          <a:prstGeom prst="rect">
            <a:avLst/>
          </a:prstGeom>
        </p:spPr>
      </p:pic>
    </p:spTree>
    <p:extLst>
      <p:ext uri="{BB962C8B-B14F-4D97-AF65-F5344CB8AC3E}">
        <p14:creationId xmlns:p14="http://schemas.microsoft.com/office/powerpoint/2010/main" val="1654302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txt">
    <p:spTree>
      <p:nvGrpSpPr>
        <p:cNvPr id="1" name=""/>
        <p:cNvGrpSpPr/>
        <p:nvPr/>
      </p:nvGrpSpPr>
      <p:grpSpPr>
        <a:xfrm>
          <a:off x="0" y="0"/>
          <a:ext cx="0" cy="0"/>
          <a:chOff x="0" y="0"/>
          <a:chExt cx="0" cy="0"/>
        </a:xfrm>
      </p:grpSpPr>
      <p:sp>
        <p:nvSpPr>
          <p:cNvPr id="27" name="Marcador de imagen 26"/>
          <p:cNvSpPr>
            <a:spLocks noGrp="1"/>
          </p:cNvSpPr>
          <p:nvPr>
            <p:ph type="pic" sz="quarter" idx="22"/>
          </p:nvPr>
        </p:nvSpPr>
        <p:spPr>
          <a:xfrm>
            <a:off x="3317328" y="2595882"/>
            <a:ext cx="2503171" cy="1524000"/>
          </a:xfrm>
          <a:prstGeom prst="rect">
            <a:avLst/>
          </a:prstGeom>
        </p:spPr>
        <p:txBody>
          <a:bodyPr/>
          <a:lstStyle/>
          <a:p>
            <a:endParaRPr lang="es-ES_tradnl"/>
          </a:p>
        </p:txBody>
      </p:sp>
      <p:sp>
        <p:nvSpPr>
          <p:cNvPr id="29" name="Marcador de imagen 28"/>
          <p:cNvSpPr>
            <a:spLocks noGrp="1"/>
          </p:cNvSpPr>
          <p:nvPr>
            <p:ph type="pic" sz="quarter" idx="23"/>
          </p:nvPr>
        </p:nvSpPr>
        <p:spPr>
          <a:xfrm>
            <a:off x="6108001" y="2595882"/>
            <a:ext cx="2496694" cy="1524000"/>
          </a:xfrm>
          <a:prstGeom prst="rect">
            <a:avLst/>
          </a:prstGeom>
        </p:spPr>
        <p:txBody>
          <a:bodyPr/>
          <a:lstStyle/>
          <a:p>
            <a:endParaRPr lang="es-ES_tradnl"/>
          </a:p>
        </p:txBody>
      </p:sp>
      <p:sp>
        <p:nvSpPr>
          <p:cNvPr id="25" name="Marcador de imagen 24"/>
          <p:cNvSpPr>
            <a:spLocks noGrp="1"/>
          </p:cNvSpPr>
          <p:nvPr>
            <p:ph type="pic" sz="quarter" idx="21"/>
          </p:nvPr>
        </p:nvSpPr>
        <p:spPr>
          <a:xfrm>
            <a:off x="524744" y="2595882"/>
            <a:ext cx="2501978" cy="1600200"/>
          </a:xfrm>
          <a:prstGeom prst="rect">
            <a:avLst/>
          </a:prstGeom>
        </p:spPr>
        <p:txBody>
          <a:bodyPr/>
          <a:lstStyle/>
          <a:p>
            <a:endParaRPr lang="es-ES_tradnl"/>
          </a:p>
        </p:txBody>
      </p:sp>
      <p:sp>
        <p:nvSpPr>
          <p:cNvPr id="16" name="Title 1"/>
          <p:cNvSpPr>
            <a:spLocks noGrp="1"/>
          </p:cNvSpPr>
          <p:nvPr>
            <p:ph type="title"/>
          </p:nvPr>
        </p:nvSpPr>
        <p:spPr>
          <a:xfrm>
            <a:off x="483080" y="1288327"/>
            <a:ext cx="8214790" cy="537298"/>
          </a:xfrm>
          <a:prstGeom prst="rect">
            <a:avLst/>
          </a:prstGeom>
        </p:spPr>
        <p:txBody>
          <a:bodyPr>
            <a:normAutofit/>
          </a:bodyPr>
          <a:lstStyle>
            <a:lvl1pPr>
              <a:defRPr sz="2800" b="1" i="0">
                <a:solidFill>
                  <a:srgbClr val="7030A0"/>
                </a:solidFill>
                <a:latin typeface="Calibri" charset="0"/>
                <a:ea typeface="Calibri" charset="0"/>
                <a:cs typeface="Calibri" charset="0"/>
              </a:defRPr>
            </a:lvl1pPr>
          </a:lstStyle>
          <a:p>
            <a:r>
              <a:rPr lang="es-ES_tradnl"/>
              <a:t>Clic para editar título</a:t>
            </a:r>
            <a:endParaRPr lang="en-US"/>
          </a:p>
        </p:txBody>
      </p:sp>
      <p:sp>
        <p:nvSpPr>
          <p:cNvPr id="17" name="Text Placeholder 3"/>
          <p:cNvSpPr>
            <a:spLocks noGrp="1"/>
          </p:cNvSpPr>
          <p:nvPr>
            <p:ph type="body" sz="half" idx="2" hasCustomPrompt="1"/>
          </p:nvPr>
        </p:nvSpPr>
        <p:spPr>
          <a:xfrm>
            <a:off x="524744" y="4456606"/>
            <a:ext cx="2511253" cy="168223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TXT</a:t>
            </a:r>
          </a:p>
        </p:txBody>
      </p:sp>
      <p:sp>
        <p:nvSpPr>
          <p:cNvPr id="18" name="Text Placeholder 3"/>
          <p:cNvSpPr>
            <a:spLocks noGrp="1"/>
          </p:cNvSpPr>
          <p:nvPr>
            <p:ph type="body" sz="half" idx="14" hasCustomPrompt="1"/>
          </p:nvPr>
        </p:nvSpPr>
        <p:spPr>
          <a:xfrm>
            <a:off x="3317329" y="4456606"/>
            <a:ext cx="2503170" cy="168223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TXT</a:t>
            </a:r>
          </a:p>
        </p:txBody>
      </p:sp>
      <p:sp>
        <p:nvSpPr>
          <p:cNvPr id="19" name="Text Placeholder 3"/>
          <p:cNvSpPr>
            <a:spLocks noGrp="1"/>
          </p:cNvSpPr>
          <p:nvPr>
            <p:ph type="body" sz="half" idx="16" hasCustomPrompt="1"/>
          </p:nvPr>
        </p:nvSpPr>
        <p:spPr>
          <a:xfrm>
            <a:off x="6108001" y="4456606"/>
            <a:ext cx="2502674" cy="168223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TXT</a:t>
            </a:r>
          </a:p>
        </p:txBody>
      </p:sp>
      <p:sp>
        <p:nvSpPr>
          <p:cNvPr id="6" name="Marcador de texto 5"/>
          <p:cNvSpPr>
            <a:spLocks noGrp="1"/>
          </p:cNvSpPr>
          <p:nvPr>
            <p:ph type="body" sz="quarter" idx="17" hasCustomPrompt="1"/>
          </p:nvPr>
        </p:nvSpPr>
        <p:spPr>
          <a:xfrm>
            <a:off x="524744" y="3995491"/>
            <a:ext cx="2505508" cy="390747"/>
          </a:xfrm>
          <a:prstGeom prst="rect">
            <a:avLst/>
          </a:prstGeom>
          <a:solidFill>
            <a:srgbClr val="702381"/>
          </a:solidFill>
        </p:spPr>
        <p:txBody>
          <a:bodyPr/>
          <a:lstStyle>
            <a:lvl1pPr>
              <a:defRPr sz="1400" b="1">
                <a:solidFill>
                  <a:schemeClr val="bg1"/>
                </a:solidFill>
              </a:defRPr>
            </a:lvl1pPr>
          </a:lstStyle>
          <a:p>
            <a:pPr lvl="0"/>
            <a:r>
              <a:rPr lang="es-ES_tradnl"/>
              <a:t>TXT</a:t>
            </a:r>
          </a:p>
        </p:txBody>
      </p:sp>
      <p:sp>
        <p:nvSpPr>
          <p:cNvPr id="22" name="Marcador de texto 5"/>
          <p:cNvSpPr>
            <a:spLocks noGrp="1"/>
          </p:cNvSpPr>
          <p:nvPr>
            <p:ph type="body" sz="quarter" idx="18" hasCustomPrompt="1"/>
          </p:nvPr>
        </p:nvSpPr>
        <p:spPr>
          <a:xfrm>
            <a:off x="3317329" y="3995491"/>
            <a:ext cx="2505508" cy="390747"/>
          </a:xfrm>
          <a:prstGeom prst="rect">
            <a:avLst/>
          </a:prstGeom>
          <a:solidFill>
            <a:srgbClr val="00ADD8"/>
          </a:solidFill>
        </p:spPr>
        <p:txBody>
          <a:bodyPr/>
          <a:lstStyle>
            <a:lvl1pPr>
              <a:defRPr sz="1400" b="1">
                <a:solidFill>
                  <a:schemeClr val="bg1"/>
                </a:solidFill>
              </a:defRPr>
            </a:lvl1pPr>
          </a:lstStyle>
          <a:p>
            <a:pPr lvl="0"/>
            <a:r>
              <a:rPr lang="es-ES_tradnl"/>
              <a:t>TXT</a:t>
            </a:r>
          </a:p>
        </p:txBody>
      </p:sp>
      <p:sp>
        <p:nvSpPr>
          <p:cNvPr id="23" name="Marcador de texto 5"/>
          <p:cNvSpPr>
            <a:spLocks noGrp="1"/>
          </p:cNvSpPr>
          <p:nvPr>
            <p:ph type="body" sz="quarter" idx="19" hasCustomPrompt="1"/>
          </p:nvPr>
        </p:nvSpPr>
        <p:spPr>
          <a:xfrm>
            <a:off x="6108001" y="3995491"/>
            <a:ext cx="2505508" cy="390747"/>
          </a:xfrm>
          <a:prstGeom prst="rect">
            <a:avLst/>
          </a:prstGeom>
          <a:solidFill>
            <a:srgbClr val="6FB74D"/>
          </a:solidFill>
        </p:spPr>
        <p:txBody>
          <a:bodyPr/>
          <a:lstStyle>
            <a:lvl1pPr>
              <a:defRPr sz="1400" b="1">
                <a:solidFill>
                  <a:schemeClr val="bg1"/>
                </a:solidFill>
              </a:defRPr>
            </a:lvl1pPr>
          </a:lstStyle>
          <a:p>
            <a:pPr lvl="0"/>
            <a:r>
              <a:rPr lang="es-ES_tradnl"/>
              <a:t>TXT</a:t>
            </a:r>
          </a:p>
        </p:txBody>
      </p:sp>
      <p:sp>
        <p:nvSpPr>
          <p:cNvPr id="8" name="Marcador de texto 7"/>
          <p:cNvSpPr>
            <a:spLocks noGrp="1"/>
          </p:cNvSpPr>
          <p:nvPr>
            <p:ph type="body" sz="quarter" idx="20" hasCustomPrompt="1"/>
          </p:nvPr>
        </p:nvSpPr>
        <p:spPr>
          <a:xfrm>
            <a:off x="498724" y="1928895"/>
            <a:ext cx="8077200" cy="457200"/>
          </a:xfrm>
          <a:prstGeom prst="rect">
            <a:avLst/>
          </a:prstGeom>
        </p:spPr>
        <p:txBody>
          <a:bodyPr/>
          <a:lstStyle>
            <a:lvl1pPr>
              <a:defRPr b="1">
                <a:solidFill>
                  <a:srgbClr val="6FB74D"/>
                </a:solidFill>
              </a:defRPr>
            </a:lvl1pPr>
          </a:lstStyle>
          <a:p>
            <a:pPr lvl="0"/>
            <a:r>
              <a:rPr lang="es-ES_tradnl"/>
              <a:t>SUBT</a:t>
            </a:r>
          </a:p>
        </p:txBody>
      </p:sp>
      <p:pic>
        <p:nvPicPr>
          <p:cNvPr id="14" name="Imagen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217487"/>
            <a:ext cx="1533144" cy="858285"/>
          </a:xfrm>
          <a:prstGeom prst="rect">
            <a:avLst/>
          </a:prstGeom>
        </p:spPr>
      </p:pic>
    </p:spTree>
    <p:extLst>
      <p:ext uri="{BB962C8B-B14F-4D97-AF65-F5344CB8AC3E}">
        <p14:creationId xmlns:p14="http://schemas.microsoft.com/office/powerpoint/2010/main" val="2860616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lage image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733800"/>
            <a:ext cx="7886700" cy="1325563"/>
          </a:xfrm>
          <a:prstGeom prst="rect">
            <a:avLst/>
          </a:prstGeom>
        </p:spPr>
        <p:txBody>
          <a:bodyPr/>
          <a:lstStyle/>
          <a:p>
            <a:r>
              <a:rPr lang="es-ES_tradnl"/>
              <a:t>Clic para editar título</a:t>
            </a:r>
          </a:p>
        </p:txBody>
      </p:sp>
      <p:sp>
        <p:nvSpPr>
          <p:cNvPr id="3" name="object 2"/>
          <p:cNvSpPr txBox="1"/>
          <p:nvPr userDrawn="1"/>
        </p:nvSpPr>
        <p:spPr>
          <a:xfrm>
            <a:off x="457200" y="6515079"/>
            <a:ext cx="8229600" cy="137795"/>
          </a:xfrm>
          <a:prstGeom prst="rect">
            <a:avLst/>
          </a:prstGeom>
        </p:spPr>
        <p:txBody>
          <a:bodyPr vert="horz" wrap="square" lIns="0" tIns="9525" rIns="0" bIns="0" rtlCol="0">
            <a:spAutoFit/>
          </a:bodyPr>
          <a:lstStyle/>
          <a:p>
            <a:pPr marL="0" marR="0" lvl="0" indent="0" algn="l" defTabSz="914400" rtl="0" eaLnBrk="1" fontAlgn="auto" latinLnBrk="0" hangingPunct="1">
              <a:lnSpc>
                <a:spcPct val="100000"/>
              </a:lnSpc>
              <a:spcBef>
                <a:spcPts val="75"/>
              </a:spcBef>
              <a:spcAft>
                <a:spcPts val="0"/>
              </a:spcAft>
              <a:buClrTx/>
              <a:buSzTx/>
              <a:buFontTx/>
              <a:buNone/>
              <a:tabLst>
                <a:tab pos="8174990" algn="l"/>
              </a:tabLst>
              <a:defRPr/>
            </a:pPr>
            <a:r>
              <a:rPr kumimoji="0" sz="800" b="0" i="0" u="none" strike="noStrike" kern="1200" cap="none" spc="0" normalizeH="0" baseline="0" noProof="0">
                <a:ln>
                  <a:noFill/>
                </a:ln>
                <a:solidFill>
                  <a:srgbClr val="3C3C3B"/>
                </a:solidFill>
                <a:effectLst/>
                <a:uLnTx/>
                <a:uFillTx/>
                <a:latin typeface="Titillium-Light"/>
                <a:ea typeface="+mn-ea"/>
                <a:cs typeface="Titillium-Light"/>
              </a:rPr>
              <a:t>Ene</a:t>
            </a:r>
            <a:r>
              <a:rPr kumimoji="0" sz="800" b="0" i="0" u="none" strike="noStrike" kern="1200" cap="none" spc="-10" normalizeH="0" baseline="0" noProof="0">
                <a:ln>
                  <a:noFill/>
                </a:ln>
                <a:solidFill>
                  <a:srgbClr val="3C3C3B"/>
                </a:solidFill>
                <a:effectLst/>
                <a:uLnTx/>
                <a:uFillTx/>
                <a:latin typeface="Titillium-Light"/>
                <a:ea typeface="+mn-ea"/>
                <a:cs typeface="Titillium-Light"/>
              </a:rPr>
              <a:t>r</a:t>
            </a:r>
            <a:r>
              <a:rPr kumimoji="0" sz="800" b="0" i="0" u="none" strike="noStrike" kern="1200" cap="none" spc="0" normalizeH="0" baseline="0" noProof="0">
                <a:ln>
                  <a:noFill/>
                </a:ln>
                <a:solidFill>
                  <a:srgbClr val="3C3C3B"/>
                </a:solidFill>
                <a:effectLst/>
                <a:uLnTx/>
                <a:uFillTx/>
                <a:latin typeface="Titillium-Light"/>
                <a:ea typeface="+mn-ea"/>
                <a:cs typeface="Titillium-Light"/>
              </a:rPr>
              <a:t>gy efficie</a:t>
            </a:r>
            <a:r>
              <a:rPr kumimoji="0" sz="800" b="0" i="0" u="none" strike="noStrike" kern="1200" cap="none" spc="-5" normalizeH="0" baseline="0" noProof="0">
                <a:ln>
                  <a:noFill/>
                </a:ln>
                <a:solidFill>
                  <a:srgbClr val="3C3C3B"/>
                </a:solidFill>
                <a:effectLst/>
                <a:uLnTx/>
                <a:uFillTx/>
                <a:latin typeface="Titillium-Light"/>
                <a:ea typeface="+mn-ea"/>
                <a:cs typeface="Titillium-Light"/>
              </a:rPr>
              <a:t>n</a:t>
            </a:r>
            <a:r>
              <a:rPr kumimoji="0" sz="800" b="0" i="0" u="none" strike="noStrike" kern="1200" cap="none" spc="0" normalizeH="0" baseline="0" noProof="0">
                <a:ln>
                  <a:noFill/>
                </a:ln>
                <a:solidFill>
                  <a:srgbClr val="3C3C3B"/>
                </a:solidFill>
                <a:effectLst/>
                <a:uLnTx/>
                <a:uFillTx/>
                <a:latin typeface="Titillium-Light"/>
                <a:ea typeface="+mn-ea"/>
                <a:cs typeface="Titillium-Light"/>
              </a:rPr>
              <a:t>t lig</a:t>
            </a:r>
            <a:r>
              <a:rPr kumimoji="0" sz="800" b="0" i="0" u="none" strike="noStrike" kern="1200" cap="none" spc="-5" normalizeH="0" baseline="0" noProof="0">
                <a:ln>
                  <a:noFill/>
                </a:ln>
                <a:solidFill>
                  <a:srgbClr val="3C3C3B"/>
                </a:solidFill>
                <a:effectLst/>
                <a:uLnTx/>
                <a:uFillTx/>
                <a:latin typeface="Titillium-Light"/>
                <a:ea typeface="+mn-ea"/>
                <a:cs typeface="Titillium-Light"/>
              </a:rPr>
              <a:t>h</a:t>
            </a:r>
            <a:r>
              <a:rPr kumimoji="0" sz="800" b="0" i="0" u="none" strike="noStrike" kern="1200" cap="none" spc="0" normalizeH="0" baseline="0" noProof="0">
                <a:ln>
                  <a:noFill/>
                </a:ln>
                <a:solidFill>
                  <a:srgbClr val="3C3C3B"/>
                </a:solidFill>
                <a:effectLst/>
                <a:uLnTx/>
                <a:uFillTx/>
                <a:latin typeface="Titillium-Light"/>
                <a:ea typeface="+mn-ea"/>
                <a:cs typeface="Titillium-Light"/>
              </a:rPr>
              <a:t>ting and applian</a:t>
            </a:r>
            <a:r>
              <a:rPr kumimoji="0" sz="800" b="0" i="0" u="none" strike="noStrike" kern="1200" cap="none" spc="-10" normalizeH="0" baseline="0" noProof="0">
                <a:ln>
                  <a:noFill/>
                </a:ln>
                <a:solidFill>
                  <a:srgbClr val="3C3C3B"/>
                </a:solidFill>
                <a:effectLst/>
                <a:uLnTx/>
                <a:uFillTx/>
                <a:latin typeface="Titillium-Light"/>
                <a:ea typeface="+mn-ea"/>
                <a:cs typeface="Titillium-Light"/>
              </a:rPr>
              <a:t>c</a:t>
            </a:r>
            <a:r>
              <a:rPr kumimoji="0" sz="800" b="0" i="0" u="none" strike="noStrike" kern="1200" cap="none" spc="0" normalizeH="0" baseline="0" noProof="0">
                <a:ln>
                  <a:noFill/>
                </a:ln>
                <a:solidFill>
                  <a:srgbClr val="3C3C3B"/>
                </a:solidFill>
                <a:effectLst/>
                <a:uLnTx/>
                <a:uFillTx/>
                <a:latin typeface="Titillium-Light"/>
                <a:ea typeface="+mn-ea"/>
                <a:cs typeface="Titillium-Light"/>
              </a:rPr>
              <a:t>es. Southern and Eastern </a:t>
            </a:r>
            <a:r>
              <a:rPr kumimoji="0" sz="800" b="0" i="0" u="none" strike="noStrike" kern="1200" cap="none" spc="-10" normalizeH="0" baseline="0" noProof="0">
                <a:ln>
                  <a:noFill/>
                </a:ln>
                <a:solidFill>
                  <a:srgbClr val="3C3C3B"/>
                </a:solidFill>
                <a:effectLst/>
                <a:uLnTx/>
                <a:uFillTx/>
                <a:latin typeface="Titillium-Light"/>
                <a:ea typeface="+mn-ea"/>
                <a:cs typeface="Titillium-Light"/>
              </a:rPr>
              <a:t>A</a:t>
            </a:r>
            <a:r>
              <a:rPr kumimoji="0" sz="800" b="0" i="0" u="none" strike="noStrike" kern="1200" cap="none" spc="0" normalizeH="0" baseline="0" noProof="0">
                <a:ln>
                  <a:noFill/>
                </a:ln>
                <a:solidFill>
                  <a:srgbClr val="3C3C3B"/>
                </a:solidFill>
                <a:effectLst/>
                <a:uLnTx/>
                <a:uFillTx/>
                <a:latin typeface="Titillium-Light"/>
                <a:ea typeface="+mn-ea"/>
                <a:cs typeface="Titillium-Light"/>
              </a:rPr>
              <a:t>frica	</a:t>
            </a:r>
            <a:r>
              <a:rPr kumimoji="0" sz="800" b="0" i="0" u="none" strike="noStrike" kern="1200" cap="none" spc="0" normalizeH="0" baseline="0" noProof="0">
                <a:ln>
                  <a:noFill/>
                </a:ln>
                <a:solidFill>
                  <a:srgbClr val="3C3C3B"/>
                </a:solidFill>
                <a:effectLst/>
                <a:uLnTx/>
                <a:uFillTx/>
                <a:latin typeface="DINNextLTPro-Light"/>
                <a:ea typeface="+mn-ea"/>
                <a:cs typeface="DINNextLTPro-Light"/>
              </a:rPr>
              <a:t>6</a:t>
            </a:r>
            <a:endParaRPr kumimoji="0" sz="800" b="0" i="0" u="none" strike="noStrike" kern="1200" cap="none" spc="0" normalizeH="0" baseline="0" noProof="0">
              <a:ln>
                <a:noFill/>
              </a:ln>
              <a:solidFill>
                <a:prstClr val="black"/>
              </a:solidFill>
              <a:effectLst/>
              <a:uLnTx/>
              <a:uFillTx/>
              <a:latin typeface="DINNextLTPro-Light"/>
              <a:ea typeface="+mn-ea"/>
              <a:cs typeface="DINNextLTPro-Light"/>
            </a:endParaRPr>
          </a:p>
        </p:txBody>
      </p:sp>
      <p:sp>
        <p:nvSpPr>
          <p:cNvPr id="4" name="object 3"/>
          <p:cNvSpPr/>
          <p:nvPr userDrawn="1"/>
        </p:nvSpPr>
        <p:spPr>
          <a:xfrm>
            <a:off x="-1" y="0"/>
            <a:ext cx="9154086"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6FB74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7"/>
          <p:cNvSpPr/>
          <p:nvPr userDrawn="1"/>
        </p:nvSpPr>
        <p:spPr>
          <a:xfrm>
            <a:off x="-1" y="2843853"/>
            <a:ext cx="7409815" cy="1812289"/>
          </a:xfrm>
          <a:custGeom>
            <a:avLst/>
            <a:gdLst/>
            <a:ahLst/>
            <a:cxnLst/>
            <a:rect l="l" t="t" r="r" b="b"/>
            <a:pathLst>
              <a:path w="7409815" h="1812289">
                <a:moveTo>
                  <a:pt x="6564795" y="1812099"/>
                </a:moveTo>
                <a:lnTo>
                  <a:pt x="0" y="1812099"/>
                </a:lnTo>
                <a:lnTo>
                  <a:pt x="1" y="0"/>
                </a:lnTo>
                <a:lnTo>
                  <a:pt x="7409791" y="0"/>
                </a:lnTo>
                <a:lnTo>
                  <a:pt x="6564795" y="1812099"/>
                </a:lnTo>
                <a:close/>
              </a:path>
            </a:pathLst>
          </a:custGeom>
          <a:solidFill>
            <a:srgbClr val="71238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Marcador de imagen 17"/>
          <p:cNvSpPr>
            <a:spLocks noGrp="1"/>
          </p:cNvSpPr>
          <p:nvPr>
            <p:ph type="pic" sz="quarter" idx="10"/>
          </p:nvPr>
        </p:nvSpPr>
        <p:spPr>
          <a:xfrm>
            <a:off x="3570289" y="0"/>
            <a:ext cx="5573712" cy="2751138"/>
          </a:xfrm>
          <a:custGeom>
            <a:avLst/>
            <a:gdLst>
              <a:gd name="connsiteX0" fmla="*/ 0 w 5573712"/>
              <a:gd name="connsiteY0" fmla="*/ 0 h 2751138"/>
              <a:gd name="connsiteX1" fmla="*/ 5573712 w 5573712"/>
              <a:gd name="connsiteY1" fmla="*/ 0 h 2751138"/>
              <a:gd name="connsiteX2" fmla="*/ 5573712 w 5573712"/>
              <a:gd name="connsiteY2" fmla="*/ 2751138 h 2751138"/>
              <a:gd name="connsiteX3" fmla="*/ 0 w 5573712"/>
              <a:gd name="connsiteY3" fmla="*/ 2751138 h 2751138"/>
              <a:gd name="connsiteX4" fmla="*/ 0 w 5573712"/>
              <a:gd name="connsiteY4" fmla="*/ 0 h 2751138"/>
              <a:gd name="connsiteX0" fmla="*/ 1338294 w 5573712"/>
              <a:gd name="connsiteY0" fmla="*/ 0 h 2751138"/>
              <a:gd name="connsiteX1" fmla="*/ 5573712 w 5573712"/>
              <a:gd name="connsiteY1" fmla="*/ 0 h 2751138"/>
              <a:gd name="connsiteX2" fmla="*/ 5573712 w 5573712"/>
              <a:gd name="connsiteY2" fmla="*/ 2751138 h 2751138"/>
              <a:gd name="connsiteX3" fmla="*/ 0 w 5573712"/>
              <a:gd name="connsiteY3" fmla="*/ 2751138 h 2751138"/>
              <a:gd name="connsiteX4" fmla="*/ 1338294 w 5573712"/>
              <a:gd name="connsiteY4" fmla="*/ 0 h 275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3712" h="2751138">
                <a:moveTo>
                  <a:pt x="1338294" y="0"/>
                </a:moveTo>
                <a:lnTo>
                  <a:pt x="5573712" y="0"/>
                </a:lnTo>
                <a:lnTo>
                  <a:pt x="5573712" y="2751138"/>
                </a:lnTo>
                <a:lnTo>
                  <a:pt x="0" y="2751138"/>
                </a:lnTo>
                <a:lnTo>
                  <a:pt x="1338294" y="0"/>
                </a:lnTo>
                <a:close/>
              </a:path>
            </a:pathLst>
          </a:custGeom>
        </p:spPr>
        <p:txBody>
          <a:bodyPr/>
          <a:lstStyle/>
          <a:p>
            <a:endParaRPr lang="es-ES_tradnl"/>
          </a:p>
        </p:txBody>
      </p:sp>
      <p:sp>
        <p:nvSpPr>
          <p:cNvPr id="21" name="Marcador de imagen 19"/>
          <p:cNvSpPr>
            <a:spLocks noGrp="1"/>
          </p:cNvSpPr>
          <p:nvPr>
            <p:ph type="pic" sz="quarter" idx="11"/>
          </p:nvPr>
        </p:nvSpPr>
        <p:spPr>
          <a:xfrm>
            <a:off x="7068580" y="2836619"/>
            <a:ext cx="2087519" cy="1088731"/>
          </a:xfrm>
          <a:custGeom>
            <a:avLst/>
            <a:gdLst>
              <a:gd name="connsiteX0" fmla="*/ 0 w 2160187"/>
              <a:gd name="connsiteY0" fmla="*/ 0 h 1082675"/>
              <a:gd name="connsiteX1" fmla="*/ 2160187 w 2160187"/>
              <a:gd name="connsiteY1" fmla="*/ 0 h 1082675"/>
              <a:gd name="connsiteX2" fmla="*/ 2160187 w 2160187"/>
              <a:gd name="connsiteY2" fmla="*/ 1082675 h 1082675"/>
              <a:gd name="connsiteX3" fmla="*/ 0 w 2160187"/>
              <a:gd name="connsiteY3" fmla="*/ 1082675 h 1082675"/>
              <a:gd name="connsiteX4" fmla="*/ 0 w 2160187"/>
              <a:gd name="connsiteY4" fmla="*/ 0 h 1082675"/>
              <a:gd name="connsiteX0" fmla="*/ 466283 w 2160187"/>
              <a:gd name="connsiteY0" fmla="*/ 0 h 1088731"/>
              <a:gd name="connsiteX1" fmla="*/ 2160187 w 2160187"/>
              <a:gd name="connsiteY1" fmla="*/ 6056 h 1088731"/>
              <a:gd name="connsiteX2" fmla="*/ 2160187 w 2160187"/>
              <a:gd name="connsiteY2" fmla="*/ 1088731 h 1088731"/>
              <a:gd name="connsiteX3" fmla="*/ 0 w 2160187"/>
              <a:gd name="connsiteY3" fmla="*/ 1088731 h 1088731"/>
              <a:gd name="connsiteX4" fmla="*/ 466283 w 2160187"/>
              <a:gd name="connsiteY4" fmla="*/ 0 h 1088731"/>
              <a:gd name="connsiteX0" fmla="*/ 466283 w 2160187"/>
              <a:gd name="connsiteY0" fmla="*/ 0 h 1088731"/>
              <a:gd name="connsiteX1" fmla="*/ 2160187 w 2160187"/>
              <a:gd name="connsiteY1" fmla="*/ 6056 h 1088731"/>
              <a:gd name="connsiteX2" fmla="*/ 2087519 w 2160187"/>
              <a:gd name="connsiteY2" fmla="*/ 1082675 h 1088731"/>
              <a:gd name="connsiteX3" fmla="*/ 0 w 2160187"/>
              <a:gd name="connsiteY3" fmla="*/ 1088731 h 1088731"/>
              <a:gd name="connsiteX4" fmla="*/ 466283 w 2160187"/>
              <a:gd name="connsiteY4" fmla="*/ 0 h 1088731"/>
              <a:gd name="connsiteX0" fmla="*/ 466283 w 2087519"/>
              <a:gd name="connsiteY0" fmla="*/ 0 h 1088731"/>
              <a:gd name="connsiteX1" fmla="*/ 2081464 w 2087519"/>
              <a:gd name="connsiteY1" fmla="*/ 12111 h 1088731"/>
              <a:gd name="connsiteX2" fmla="*/ 2087519 w 2087519"/>
              <a:gd name="connsiteY2" fmla="*/ 1082675 h 1088731"/>
              <a:gd name="connsiteX3" fmla="*/ 0 w 2087519"/>
              <a:gd name="connsiteY3" fmla="*/ 1088731 h 1088731"/>
              <a:gd name="connsiteX4" fmla="*/ 466283 w 2087519"/>
              <a:gd name="connsiteY4" fmla="*/ 0 h 108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519" h="1088731">
                <a:moveTo>
                  <a:pt x="466283" y="0"/>
                </a:moveTo>
                <a:lnTo>
                  <a:pt x="2081464" y="12111"/>
                </a:lnTo>
                <a:cubicBezTo>
                  <a:pt x="2083482" y="368966"/>
                  <a:pt x="2085501" y="725820"/>
                  <a:pt x="2087519" y="1082675"/>
                </a:cubicBezTo>
                <a:lnTo>
                  <a:pt x="0" y="1088731"/>
                </a:lnTo>
                <a:lnTo>
                  <a:pt x="466283" y="0"/>
                </a:lnTo>
                <a:close/>
              </a:path>
            </a:pathLst>
          </a:custGeom>
        </p:spPr>
        <p:txBody>
          <a:bodyPr/>
          <a:lstStyle/>
          <a:p>
            <a:endParaRPr lang="es-ES_tradnl"/>
          </a:p>
        </p:txBody>
      </p:sp>
      <p:sp>
        <p:nvSpPr>
          <p:cNvPr id="23" name="Marcador de imagen 22"/>
          <p:cNvSpPr>
            <a:spLocks noGrp="1"/>
          </p:cNvSpPr>
          <p:nvPr>
            <p:ph type="pic" sz="quarter" idx="12"/>
          </p:nvPr>
        </p:nvSpPr>
        <p:spPr>
          <a:xfrm>
            <a:off x="5638800" y="4038600"/>
            <a:ext cx="3515285" cy="2826634"/>
          </a:xfrm>
          <a:custGeom>
            <a:avLst/>
            <a:gdLst>
              <a:gd name="connsiteX0" fmla="*/ 0 w 3515285"/>
              <a:gd name="connsiteY0" fmla="*/ 0 h 2826634"/>
              <a:gd name="connsiteX1" fmla="*/ 3515285 w 3515285"/>
              <a:gd name="connsiteY1" fmla="*/ 0 h 2826634"/>
              <a:gd name="connsiteX2" fmla="*/ 3515285 w 3515285"/>
              <a:gd name="connsiteY2" fmla="*/ 2826634 h 2826634"/>
              <a:gd name="connsiteX3" fmla="*/ 0 w 3515285"/>
              <a:gd name="connsiteY3" fmla="*/ 2826634 h 2826634"/>
              <a:gd name="connsiteX4" fmla="*/ 0 w 3515285"/>
              <a:gd name="connsiteY4" fmla="*/ 0 h 2826634"/>
              <a:gd name="connsiteX0" fmla="*/ 1386739 w 3515285"/>
              <a:gd name="connsiteY0" fmla="*/ 0 h 2832689"/>
              <a:gd name="connsiteX1" fmla="*/ 3515285 w 3515285"/>
              <a:gd name="connsiteY1" fmla="*/ 6055 h 2832689"/>
              <a:gd name="connsiteX2" fmla="*/ 3515285 w 3515285"/>
              <a:gd name="connsiteY2" fmla="*/ 2832689 h 2832689"/>
              <a:gd name="connsiteX3" fmla="*/ 0 w 3515285"/>
              <a:gd name="connsiteY3" fmla="*/ 2832689 h 2832689"/>
              <a:gd name="connsiteX4" fmla="*/ 1386739 w 3515285"/>
              <a:gd name="connsiteY4" fmla="*/ 0 h 2832689"/>
              <a:gd name="connsiteX0" fmla="*/ 1380683 w 3515285"/>
              <a:gd name="connsiteY0" fmla="*/ 6056 h 2826634"/>
              <a:gd name="connsiteX1" fmla="*/ 3515285 w 3515285"/>
              <a:gd name="connsiteY1" fmla="*/ 0 h 2826634"/>
              <a:gd name="connsiteX2" fmla="*/ 3515285 w 3515285"/>
              <a:gd name="connsiteY2" fmla="*/ 2826634 h 2826634"/>
              <a:gd name="connsiteX3" fmla="*/ 0 w 3515285"/>
              <a:gd name="connsiteY3" fmla="*/ 2826634 h 2826634"/>
              <a:gd name="connsiteX4" fmla="*/ 1380683 w 3515285"/>
              <a:gd name="connsiteY4" fmla="*/ 6056 h 2826634"/>
              <a:gd name="connsiteX0" fmla="*/ 1380683 w 3515285"/>
              <a:gd name="connsiteY0" fmla="*/ 6056 h 2826634"/>
              <a:gd name="connsiteX1" fmla="*/ 3515285 w 3515285"/>
              <a:gd name="connsiteY1" fmla="*/ 0 h 2826634"/>
              <a:gd name="connsiteX2" fmla="*/ 3515285 w 3515285"/>
              <a:gd name="connsiteY2" fmla="*/ 2826634 h 2826634"/>
              <a:gd name="connsiteX3" fmla="*/ 0 w 3515285"/>
              <a:gd name="connsiteY3" fmla="*/ 2826634 h 2826634"/>
              <a:gd name="connsiteX4" fmla="*/ 1380683 w 3515285"/>
              <a:gd name="connsiteY4" fmla="*/ 6056 h 282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285" h="2826634">
                <a:moveTo>
                  <a:pt x="1380683" y="6056"/>
                </a:moveTo>
                <a:lnTo>
                  <a:pt x="3515285" y="0"/>
                </a:lnTo>
                <a:lnTo>
                  <a:pt x="3515285" y="2826634"/>
                </a:lnTo>
                <a:lnTo>
                  <a:pt x="0" y="2826634"/>
                </a:lnTo>
                <a:lnTo>
                  <a:pt x="1380683" y="6056"/>
                </a:lnTo>
                <a:close/>
              </a:path>
            </a:pathLst>
          </a:custGeom>
        </p:spPr>
        <p:txBody>
          <a:bodyPr/>
          <a:lstStyle/>
          <a:p>
            <a:endParaRPr lang="es-ES_tradnl"/>
          </a:p>
        </p:txBody>
      </p:sp>
      <p:sp>
        <p:nvSpPr>
          <p:cNvPr id="25" name="Marcador de imagen 24"/>
          <p:cNvSpPr>
            <a:spLocks noGrp="1"/>
          </p:cNvSpPr>
          <p:nvPr>
            <p:ph type="pic" sz="quarter" idx="13"/>
          </p:nvPr>
        </p:nvSpPr>
        <p:spPr>
          <a:xfrm>
            <a:off x="2514600" y="4800600"/>
            <a:ext cx="4022956" cy="2057400"/>
          </a:xfrm>
          <a:custGeom>
            <a:avLst/>
            <a:gdLst>
              <a:gd name="connsiteX0" fmla="*/ 0 w 3048000"/>
              <a:gd name="connsiteY0" fmla="*/ 0 h 2057400"/>
              <a:gd name="connsiteX1" fmla="*/ 3048000 w 3048000"/>
              <a:gd name="connsiteY1" fmla="*/ 0 h 2057400"/>
              <a:gd name="connsiteX2" fmla="*/ 3048000 w 3048000"/>
              <a:gd name="connsiteY2" fmla="*/ 2057400 h 2057400"/>
              <a:gd name="connsiteX3" fmla="*/ 0 w 3048000"/>
              <a:gd name="connsiteY3" fmla="*/ 2057400 h 2057400"/>
              <a:gd name="connsiteX4" fmla="*/ 0 w 3048000"/>
              <a:gd name="connsiteY4" fmla="*/ 0 h 2057400"/>
              <a:gd name="connsiteX0" fmla="*/ 0 w 4022956"/>
              <a:gd name="connsiteY0" fmla="*/ 0 h 2057400"/>
              <a:gd name="connsiteX1" fmla="*/ 4022956 w 4022956"/>
              <a:gd name="connsiteY1" fmla="*/ 0 h 2057400"/>
              <a:gd name="connsiteX2" fmla="*/ 3048000 w 4022956"/>
              <a:gd name="connsiteY2" fmla="*/ 2057400 h 2057400"/>
              <a:gd name="connsiteX3" fmla="*/ 0 w 4022956"/>
              <a:gd name="connsiteY3" fmla="*/ 2057400 h 2057400"/>
              <a:gd name="connsiteX4" fmla="*/ 0 w 4022956"/>
              <a:gd name="connsiteY4" fmla="*/ 0 h 2057400"/>
              <a:gd name="connsiteX0" fmla="*/ 1096068 w 4022956"/>
              <a:gd name="connsiteY0" fmla="*/ 0 h 2057400"/>
              <a:gd name="connsiteX1" fmla="*/ 4022956 w 4022956"/>
              <a:gd name="connsiteY1" fmla="*/ 0 h 2057400"/>
              <a:gd name="connsiteX2" fmla="*/ 3048000 w 4022956"/>
              <a:gd name="connsiteY2" fmla="*/ 2057400 h 2057400"/>
              <a:gd name="connsiteX3" fmla="*/ 0 w 4022956"/>
              <a:gd name="connsiteY3" fmla="*/ 2057400 h 2057400"/>
              <a:gd name="connsiteX4" fmla="*/ 1096068 w 4022956"/>
              <a:gd name="connsiteY4" fmla="*/ 0 h 2057400"/>
              <a:gd name="connsiteX0" fmla="*/ 1096068 w 4022956"/>
              <a:gd name="connsiteY0" fmla="*/ 0 h 2057400"/>
              <a:gd name="connsiteX1" fmla="*/ 4022956 w 4022956"/>
              <a:gd name="connsiteY1" fmla="*/ 0 h 2057400"/>
              <a:gd name="connsiteX2" fmla="*/ 3011667 w 4022956"/>
              <a:gd name="connsiteY2" fmla="*/ 2051345 h 2057400"/>
              <a:gd name="connsiteX3" fmla="*/ 0 w 4022956"/>
              <a:gd name="connsiteY3" fmla="*/ 2057400 h 2057400"/>
              <a:gd name="connsiteX4" fmla="*/ 1096068 w 4022956"/>
              <a:gd name="connsiteY4" fmla="*/ 0 h 20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956" h="2057400">
                <a:moveTo>
                  <a:pt x="1096068" y="0"/>
                </a:moveTo>
                <a:lnTo>
                  <a:pt x="4022956" y="0"/>
                </a:lnTo>
                <a:lnTo>
                  <a:pt x="3011667" y="2051345"/>
                </a:lnTo>
                <a:lnTo>
                  <a:pt x="0" y="2057400"/>
                </a:lnTo>
                <a:lnTo>
                  <a:pt x="1096068" y="0"/>
                </a:lnTo>
                <a:close/>
              </a:path>
            </a:pathLst>
          </a:custGeom>
        </p:spPr>
        <p:txBody>
          <a:bodyPr/>
          <a:lstStyle/>
          <a:p>
            <a:endParaRPr lang="es-ES_tradnl"/>
          </a:p>
        </p:txBody>
      </p:sp>
      <p:sp>
        <p:nvSpPr>
          <p:cNvPr id="27" name="Marcador de imagen 26"/>
          <p:cNvSpPr>
            <a:spLocks noGrp="1"/>
          </p:cNvSpPr>
          <p:nvPr>
            <p:ph type="pic" sz="quarter" idx="14"/>
          </p:nvPr>
        </p:nvSpPr>
        <p:spPr>
          <a:xfrm>
            <a:off x="-1" y="4800600"/>
            <a:ext cx="3506209" cy="2063455"/>
          </a:xfrm>
          <a:custGeom>
            <a:avLst/>
            <a:gdLst>
              <a:gd name="connsiteX0" fmla="*/ 0 w 3657600"/>
              <a:gd name="connsiteY0" fmla="*/ 0 h 2057400"/>
              <a:gd name="connsiteX1" fmla="*/ 3657600 w 3657600"/>
              <a:gd name="connsiteY1" fmla="*/ 0 h 2057400"/>
              <a:gd name="connsiteX2" fmla="*/ 3657600 w 3657600"/>
              <a:gd name="connsiteY2" fmla="*/ 2057400 h 2057400"/>
              <a:gd name="connsiteX3" fmla="*/ 0 w 3657600"/>
              <a:gd name="connsiteY3" fmla="*/ 2057400 h 2057400"/>
              <a:gd name="connsiteX4" fmla="*/ 0 w 3657600"/>
              <a:gd name="connsiteY4" fmla="*/ 0 h 2057400"/>
              <a:gd name="connsiteX0" fmla="*/ 0 w 3657600"/>
              <a:gd name="connsiteY0" fmla="*/ 0 h 2057400"/>
              <a:gd name="connsiteX1" fmla="*/ 3506209 w 3657600"/>
              <a:gd name="connsiteY1" fmla="*/ 0 h 2057400"/>
              <a:gd name="connsiteX2" fmla="*/ 3657600 w 3657600"/>
              <a:gd name="connsiteY2" fmla="*/ 2057400 h 2057400"/>
              <a:gd name="connsiteX3" fmla="*/ 0 w 3657600"/>
              <a:gd name="connsiteY3" fmla="*/ 2057400 h 2057400"/>
              <a:gd name="connsiteX4" fmla="*/ 0 w 3657600"/>
              <a:gd name="connsiteY4" fmla="*/ 0 h 2057400"/>
              <a:gd name="connsiteX0" fmla="*/ 0 w 3506209"/>
              <a:gd name="connsiteY0" fmla="*/ 0 h 2063455"/>
              <a:gd name="connsiteX1" fmla="*/ 3506209 w 3506209"/>
              <a:gd name="connsiteY1" fmla="*/ 0 h 2063455"/>
              <a:gd name="connsiteX2" fmla="*/ 2373807 w 3506209"/>
              <a:gd name="connsiteY2" fmla="*/ 2063455 h 2063455"/>
              <a:gd name="connsiteX3" fmla="*/ 0 w 3506209"/>
              <a:gd name="connsiteY3" fmla="*/ 2057400 h 2063455"/>
              <a:gd name="connsiteX4" fmla="*/ 0 w 3506209"/>
              <a:gd name="connsiteY4" fmla="*/ 0 h 206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209" h="2063455">
                <a:moveTo>
                  <a:pt x="0" y="0"/>
                </a:moveTo>
                <a:lnTo>
                  <a:pt x="3506209" y="0"/>
                </a:lnTo>
                <a:lnTo>
                  <a:pt x="2373807" y="2063455"/>
                </a:lnTo>
                <a:lnTo>
                  <a:pt x="0" y="2057400"/>
                </a:lnTo>
                <a:lnTo>
                  <a:pt x="0" y="0"/>
                </a:lnTo>
                <a:close/>
              </a:path>
            </a:pathLst>
          </a:custGeom>
        </p:spPr>
        <p:txBody>
          <a:bodyPr/>
          <a:lstStyle/>
          <a:p>
            <a:endParaRPr lang="es-ES_tradnl"/>
          </a:p>
        </p:txBody>
      </p:sp>
      <p:sp>
        <p:nvSpPr>
          <p:cNvPr id="29" name="Marcador de texto 28"/>
          <p:cNvSpPr>
            <a:spLocks noGrp="1"/>
          </p:cNvSpPr>
          <p:nvPr>
            <p:ph type="body" sz="quarter" idx="15"/>
          </p:nvPr>
        </p:nvSpPr>
        <p:spPr>
          <a:xfrm>
            <a:off x="457200" y="3019425"/>
            <a:ext cx="5791200" cy="1409700"/>
          </a:xfrm>
          <a:prstGeom prst="rect">
            <a:avLst/>
          </a:prstGeom>
        </p:spPr>
        <p:txBody>
          <a:bodyPr/>
          <a:lstStyle>
            <a:lvl1pPr>
              <a:defRPr b="1">
                <a:solidFill>
                  <a:schemeClr val="bg1"/>
                </a:solidFill>
              </a:defRPr>
            </a:lvl1pPr>
          </a:lstStyle>
          <a:p>
            <a:pPr lvl="0"/>
            <a:r>
              <a:rPr lang="es-ES_tradnl"/>
              <a:t>Haga clic para modificar el estilo de texto del patrón</a:t>
            </a:r>
          </a:p>
        </p:txBody>
      </p:sp>
      <p:pic>
        <p:nvPicPr>
          <p:cNvPr id="14" name="Imagen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502611"/>
            <a:ext cx="3813881" cy="1859589"/>
          </a:xfrm>
          <a:prstGeom prst="rect">
            <a:avLst/>
          </a:prstGeom>
        </p:spPr>
      </p:pic>
    </p:spTree>
    <p:extLst>
      <p:ext uri="{BB962C8B-B14F-4D97-AF65-F5344CB8AC3E}">
        <p14:creationId xmlns:p14="http://schemas.microsoft.com/office/powerpoint/2010/main" val="1114754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s/contact">
    <p:spTree>
      <p:nvGrpSpPr>
        <p:cNvPr id="1" name=""/>
        <p:cNvGrpSpPr/>
        <p:nvPr/>
      </p:nvGrpSpPr>
      <p:grpSpPr>
        <a:xfrm>
          <a:off x="0" y="0"/>
          <a:ext cx="0" cy="0"/>
          <a:chOff x="0" y="0"/>
          <a:chExt cx="0" cy="0"/>
        </a:xfrm>
      </p:grpSpPr>
      <p:sp>
        <p:nvSpPr>
          <p:cNvPr id="3" name="object 3"/>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6FB74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Marcador de texto 7"/>
          <p:cNvSpPr>
            <a:spLocks noGrp="1"/>
          </p:cNvSpPr>
          <p:nvPr>
            <p:ph type="body" sz="quarter" idx="10" hasCustomPrompt="1"/>
          </p:nvPr>
        </p:nvSpPr>
        <p:spPr>
          <a:xfrm>
            <a:off x="609600" y="5115158"/>
            <a:ext cx="4572000" cy="610328"/>
          </a:xfrm>
          <a:prstGeom prst="rect">
            <a:avLst/>
          </a:prstGeom>
        </p:spPr>
        <p:txBody>
          <a:bodyPr/>
          <a:lstStyle>
            <a:lvl1pPr>
              <a:defRPr lang="es-ES_tradnl" sz="1100" b="0" i="0" u="none" strike="noStrike" baseline="0" smtClean="0">
                <a:solidFill>
                  <a:schemeClr val="bg1"/>
                </a:solidFill>
                <a:latin typeface="+mj-lt"/>
              </a:defRPr>
            </a:lvl1pPr>
          </a:lstStyle>
          <a:p>
            <a:pPr rtl="0"/>
            <a:r>
              <a:rPr lang="es-ES_tradnl" err="1"/>
              <a:t>For</a:t>
            </a:r>
            <a:r>
              <a:rPr lang="es-ES_tradnl"/>
              <a:t> </a:t>
            </a:r>
            <a:r>
              <a:rPr lang="es-ES_tradnl" err="1"/>
              <a:t>further</a:t>
            </a:r>
            <a:r>
              <a:rPr lang="es-ES_tradnl"/>
              <a:t> </a:t>
            </a:r>
            <a:r>
              <a:rPr lang="es-ES_tradnl" err="1"/>
              <a:t>information</a:t>
            </a:r>
            <a:r>
              <a:rPr lang="es-ES_tradnl"/>
              <a:t>, </a:t>
            </a:r>
            <a:r>
              <a:rPr lang="es-ES_tradnl" err="1"/>
              <a:t>visit</a:t>
            </a:r>
            <a:r>
              <a:rPr lang="es-ES_tradnl"/>
              <a:t>:</a:t>
            </a:r>
          </a:p>
          <a:p>
            <a:pPr rtl="0"/>
            <a:r>
              <a:rPr lang="es-ES_tradnl" err="1"/>
              <a:t>www.eacreee.org</a:t>
            </a:r>
            <a:r>
              <a:rPr lang="es-ES_tradnl"/>
              <a:t> | </a:t>
            </a:r>
            <a:r>
              <a:rPr lang="es-ES_tradnl" err="1"/>
              <a:t>www.sacreee.org</a:t>
            </a:r>
            <a:r>
              <a:rPr lang="es-ES_tradnl"/>
              <a:t> | </a:t>
            </a:r>
            <a:r>
              <a:rPr lang="es-ES_tradnl" err="1"/>
              <a:t>www.unido.org</a:t>
            </a:r>
            <a:r>
              <a:rPr lang="es-ES_tradnl"/>
              <a:t> </a:t>
            </a:r>
          </a:p>
        </p:txBody>
      </p:sp>
      <p:sp>
        <p:nvSpPr>
          <p:cNvPr id="10" name="Marcador de texto 9"/>
          <p:cNvSpPr>
            <a:spLocks noGrp="1"/>
          </p:cNvSpPr>
          <p:nvPr>
            <p:ph type="body" sz="quarter" idx="11" hasCustomPrompt="1"/>
          </p:nvPr>
        </p:nvSpPr>
        <p:spPr>
          <a:xfrm>
            <a:off x="609600" y="3150027"/>
            <a:ext cx="4232275" cy="1828800"/>
          </a:xfrm>
          <a:prstGeom prst="rect">
            <a:avLst/>
          </a:prstGeom>
        </p:spPr>
        <p:txBody>
          <a:bodyPr/>
          <a:lstStyle>
            <a:lvl1pPr>
              <a:defRPr sz="1200" b="1">
                <a:solidFill>
                  <a:schemeClr val="bg1"/>
                </a:solidFill>
              </a:defRPr>
            </a:lvl1pPr>
          </a:lstStyle>
          <a:p>
            <a:pPr lvl="0"/>
            <a:r>
              <a:rPr lang="es-ES_tradnl"/>
              <a:t>CONTACT</a:t>
            </a:r>
          </a:p>
          <a:p>
            <a:pPr lvl="0"/>
            <a:r>
              <a:rPr lang="es-ES_tradnl"/>
              <a:t>UNIDO</a:t>
            </a:r>
          </a:p>
          <a:p>
            <a:pPr lvl="0"/>
            <a:r>
              <a:rPr lang="es-ES_tradnl"/>
              <a:t>Ms. Karin </a:t>
            </a:r>
            <a:r>
              <a:rPr lang="es-ES_tradnl" err="1"/>
              <a:t>Reiss</a:t>
            </a:r>
            <a:r>
              <a:rPr lang="es-ES_tradnl"/>
              <a:t>, email: </a:t>
            </a:r>
            <a:r>
              <a:rPr lang="es-ES_tradnl" err="1"/>
              <a:t>K.REISS@unido.org</a:t>
            </a:r>
            <a:endParaRPr lang="es-ES_tradnl"/>
          </a:p>
          <a:p>
            <a:pPr lvl="0"/>
            <a:endParaRPr lang="es-ES_tradnl"/>
          </a:p>
          <a:p>
            <a:pPr lvl="0"/>
            <a:r>
              <a:rPr lang="es-ES_tradnl"/>
              <a:t>EACREEE</a:t>
            </a:r>
          </a:p>
          <a:p>
            <a:pPr lvl="0"/>
            <a:r>
              <a:rPr lang="es-ES_tradnl"/>
              <a:t>Mr. Fred </a:t>
            </a:r>
            <a:r>
              <a:rPr lang="es-ES_tradnl" err="1"/>
              <a:t>Ishugah</a:t>
            </a:r>
            <a:r>
              <a:rPr lang="es-ES_tradnl"/>
              <a:t>, email: </a:t>
            </a:r>
            <a:r>
              <a:rPr lang="es-ES_tradnl" err="1"/>
              <a:t>info@eacreee.org</a:t>
            </a:r>
            <a:endParaRPr lang="es-ES_tradnl"/>
          </a:p>
          <a:p>
            <a:pPr lvl="0"/>
            <a:endParaRPr lang="es-ES_tradnl"/>
          </a:p>
          <a:p>
            <a:pPr lvl="0"/>
            <a:r>
              <a:rPr lang="es-ES_tradnl"/>
              <a:t>SACREEE</a:t>
            </a:r>
          </a:p>
          <a:p>
            <a:pPr lvl="0"/>
            <a:r>
              <a:rPr lang="es-ES_tradnl"/>
              <a:t>Mr. </a:t>
            </a:r>
            <a:r>
              <a:rPr lang="es-ES_tradnl" err="1"/>
              <a:t>Readlay</a:t>
            </a:r>
            <a:r>
              <a:rPr lang="es-ES_tradnl"/>
              <a:t> </a:t>
            </a:r>
            <a:r>
              <a:rPr lang="es-ES_tradnl" err="1"/>
              <a:t>Makaliki</a:t>
            </a:r>
            <a:r>
              <a:rPr lang="es-ES_tradnl"/>
              <a:t>, email: </a:t>
            </a:r>
            <a:r>
              <a:rPr lang="es-ES_tradnl" err="1"/>
              <a:t>energy@sacreee.org</a:t>
            </a:r>
            <a:endParaRPr lang="es-ES_tradnl"/>
          </a:p>
        </p:txBody>
      </p:sp>
      <p:sp>
        <p:nvSpPr>
          <p:cNvPr id="11" name="Marcador de texto 9"/>
          <p:cNvSpPr>
            <a:spLocks noGrp="1"/>
          </p:cNvSpPr>
          <p:nvPr>
            <p:ph type="body" sz="quarter" idx="12" hasCustomPrompt="1"/>
          </p:nvPr>
        </p:nvSpPr>
        <p:spPr>
          <a:xfrm>
            <a:off x="603544" y="2005356"/>
            <a:ext cx="4232275" cy="914400"/>
          </a:xfrm>
          <a:prstGeom prst="rect">
            <a:avLst/>
          </a:prstGeom>
        </p:spPr>
        <p:txBody>
          <a:bodyPr/>
          <a:lstStyle>
            <a:lvl1pPr>
              <a:defRPr sz="6000" b="1">
                <a:solidFill>
                  <a:schemeClr val="bg1"/>
                </a:solidFill>
              </a:defRPr>
            </a:lvl1pPr>
          </a:lstStyle>
          <a:p>
            <a:pPr lvl="0"/>
            <a:r>
              <a:rPr lang="es-ES_tradnl"/>
              <a:t>THANKS </a:t>
            </a:r>
          </a:p>
        </p:txBody>
      </p:sp>
      <p:pic>
        <p:nvPicPr>
          <p:cNvPr id="9" name="Imagen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33272"/>
            <a:ext cx="3813881" cy="1859589"/>
          </a:xfrm>
          <a:prstGeom prst="rect">
            <a:avLst/>
          </a:prstGeom>
        </p:spPr>
      </p:pic>
      <p:pic>
        <p:nvPicPr>
          <p:cNvPr id="13" name="Imagen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0" y="5772905"/>
            <a:ext cx="5486400" cy="856495"/>
          </a:xfrm>
          <a:prstGeom prst="rect">
            <a:avLst/>
          </a:prstGeom>
        </p:spPr>
      </p:pic>
    </p:spTree>
    <p:extLst>
      <p:ext uri="{BB962C8B-B14F-4D97-AF65-F5344CB8AC3E}">
        <p14:creationId xmlns:p14="http://schemas.microsoft.com/office/powerpoint/2010/main" val="351117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XT">
    <p:spTree>
      <p:nvGrpSpPr>
        <p:cNvPr id="1" name=""/>
        <p:cNvGrpSpPr/>
        <p:nvPr/>
      </p:nvGrpSpPr>
      <p:grpSpPr>
        <a:xfrm>
          <a:off x="0" y="0"/>
          <a:ext cx="0" cy="0"/>
          <a:chOff x="0" y="0"/>
          <a:chExt cx="0" cy="0"/>
        </a:xfrm>
      </p:grpSpPr>
      <p:sp>
        <p:nvSpPr>
          <p:cNvPr id="13" name="Title 1"/>
          <p:cNvSpPr>
            <a:spLocks noGrp="1"/>
          </p:cNvSpPr>
          <p:nvPr>
            <p:ph type="title"/>
          </p:nvPr>
        </p:nvSpPr>
        <p:spPr>
          <a:xfrm>
            <a:off x="483080" y="1288327"/>
            <a:ext cx="8214790" cy="537298"/>
          </a:xfrm>
          <a:prstGeom prst="rect">
            <a:avLst/>
          </a:prstGeom>
        </p:spPr>
        <p:txBody>
          <a:bodyPr>
            <a:normAutofit/>
          </a:bodyPr>
          <a:lstStyle>
            <a:lvl1pPr>
              <a:defRPr sz="2800" b="1" i="0">
                <a:solidFill>
                  <a:srgbClr val="7030A0"/>
                </a:solidFill>
                <a:latin typeface="Calibri" charset="0"/>
                <a:ea typeface="Calibri" charset="0"/>
                <a:cs typeface="Calibri" charset="0"/>
              </a:defRPr>
            </a:lvl1pPr>
          </a:lstStyle>
          <a:p>
            <a:r>
              <a:rPr lang="es-ES_tradnl" dirty="0"/>
              <a:t>Clic para editar título</a:t>
            </a:r>
            <a:endParaRPr lang="en-US" dirty="0"/>
          </a:p>
        </p:txBody>
      </p:sp>
      <p:sp>
        <p:nvSpPr>
          <p:cNvPr id="15" name="Text Placeholder 3"/>
          <p:cNvSpPr>
            <a:spLocks noGrp="1"/>
          </p:cNvSpPr>
          <p:nvPr>
            <p:ph type="body" sz="half" idx="2"/>
          </p:nvPr>
        </p:nvSpPr>
        <p:spPr>
          <a:xfrm>
            <a:off x="483080" y="2038180"/>
            <a:ext cx="8186530" cy="2506687"/>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el estilo de texto del patrón</a:t>
            </a:r>
          </a:p>
        </p:txBody>
      </p:sp>
      <p:sp>
        <p:nvSpPr>
          <p:cNvPr id="5" name="Marcador de texto 4"/>
          <p:cNvSpPr>
            <a:spLocks noGrp="1"/>
          </p:cNvSpPr>
          <p:nvPr>
            <p:ph type="body" sz="quarter" idx="10"/>
          </p:nvPr>
        </p:nvSpPr>
        <p:spPr>
          <a:xfrm>
            <a:off x="517525" y="4800600"/>
            <a:ext cx="8151813" cy="1219200"/>
          </a:xfrm>
          <a:prstGeom prst="rect">
            <a:avLst/>
          </a:prstGeom>
          <a:solidFill>
            <a:srgbClr val="6FB74D"/>
          </a:solidFill>
        </p:spPr>
        <p:txBody>
          <a:bodyPr/>
          <a:lstStyle>
            <a:lvl1pPr>
              <a:defRPr b="1">
                <a:solidFill>
                  <a:schemeClr val="bg1"/>
                </a:solidFill>
              </a:defRPr>
            </a:lvl1pPr>
          </a:lstStyle>
          <a:p>
            <a:pPr lvl="0"/>
            <a:r>
              <a:rPr lang="es-ES_tradnl" dirty="0"/>
              <a:t>Haga clic para modificar el estilo de texto del patrón</a:t>
            </a:r>
          </a:p>
        </p:txBody>
      </p:sp>
      <p:pic>
        <p:nvPicPr>
          <p:cNvPr id="7" name="Imagen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217487"/>
            <a:ext cx="1533144" cy="858285"/>
          </a:xfrm>
          <a:prstGeom prst="rect">
            <a:avLst/>
          </a:prstGeom>
        </p:spPr>
      </p:pic>
    </p:spTree>
    <p:extLst>
      <p:ext uri="{BB962C8B-B14F-4D97-AF65-F5344CB8AC3E}">
        <p14:creationId xmlns:p14="http://schemas.microsoft.com/office/powerpoint/2010/main" val="327662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sp>
        <p:nvSpPr>
          <p:cNvPr id="5" name="object 3"/>
          <p:cNvSpPr/>
          <p:nvPr userDrawn="1"/>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AD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ítulo 1"/>
          <p:cNvSpPr>
            <a:spLocks noGrp="1"/>
          </p:cNvSpPr>
          <p:nvPr>
            <p:ph type="title" hasCustomPrompt="1"/>
          </p:nvPr>
        </p:nvSpPr>
        <p:spPr>
          <a:xfrm>
            <a:off x="797072" y="2983344"/>
            <a:ext cx="7886700" cy="891311"/>
          </a:xfrm>
          <a:prstGeom prst="rect">
            <a:avLst/>
          </a:prstGeom>
        </p:spPr>
        <p:txBody>
          <a:bodyPr/>
          <a:lstStyle>
            <a:lvl1pPr>
              <a:defRPr sz="4800" b="1">
                <a:solidFill>
                  <a:schemeClr val="bg1"/>
                </a:solidFill>
              </a:defRPr>
            </a:lvl1pPr>
          </a:lstStyle>
          <a:p>
            <a:r>
              <a:rPr lang="es-ES_tradnl" dirty="0"/>
              <a:t>TIT</a:t>
            </a:r>
          </a:p>
        </p:txBody>
      </p:sp>
      <p:sp>
        <p:nvSpPr>
          <p:cNvPr id="10" name="Text Placeholder 3"/>
          <p:cNvSpPr>
            <a:spLocks noGrp="1"/>
          </p:cNvSpPr>
          <p:nvPr>
            <p:ph type="body" sz="half" idx="10" hasCustomPrompt="1"/>
          </p:nvPr>
        </p:nvSpPr>
        <p:spPr>
          <a:xfrm>
            <a:off x="797072" y="4114800"/>
            <a:ext cx="7886700" cy="2133600"/>
          </a:xfrm>
          <a:prstGeom prst="rect">
            <a:avLst/>
          </a:prstGeom>
        </p:spPr>
        <p:txBody>
          <a:bodyPr>
            <a:normAutofit/>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TXT</a:t>
            </a:r>
            <a:endParaRPr lang="es-ES_tradnl" dirty="0"/>
          </a:p>
        </p:txBody>
      </p:sp>
      <p:sp>
        <p:nvSpPr>
          <p:cNvPr id="12" name="Text Placeholder 2"/>
          <p:cNvSpPr>
            <a:spLocks noGrp="1"/>
          </p:cNvSpPr>
          <p:nvPr>
            <p:ph type="body" idx="1" hasCustomPrompt="1"/>
          </p:nvPr>
        </p:nvSpPr>
        <p:spPr>
          <a:xfrm>
            <a:off x="7990884" y="1143000"/>
            <a:ext cx="692888" cy="823912"/>
          </a:xfrm>
          <a:prstGeom prst="rect">
            <a:avLst/>
          </a:prstGeom>
          <a:noFill/>
        </p:spPr>
        <p:txBody>
          <a:bodyPr anchor="ctr">
            <a:noAutofit/>
          </a:bodyPr>
          <a:lstStyle>
            <a:lvl1pPr marL="0" indent="0" algn="r">
              <a:buNone/>
              <a:defRPr sz="7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2</a:t>
            </a:r>
          </a:p>
        </p:txBody>
      </p:sp>
      <p:pic>
        <p:nvPicPr>
          <p:cNvPr id="8" name="Imagen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999" y="502611"/>
            <a:ext cx="3813881" cy="1859589"/>
          </a:xfrm>
          <a:prstGeom prst="rect">
            <a:avLst/>
          </a:prstGeom>
        </p:spPr>
      </p:pic>
    </p:spTree>
    <p:extLst>
      <p:ext uri="{BB962C8B-B14F-4D97-AF65-F5344CB8AC3E}">
        <p14:creationId xmlns:p14="http://schemas.microsoft.com/office/powerpoint/2010/main" val="746207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ull elements">
    <p:spTree>
      <p:nvGrpSpPr>
        <p:cNvPr id="1" name=""/>
        <p:cNvGrpSpPr/>
        <p:nvPr/>
      </p:nvGrpSpPr>
      <p:grpSpPr>
        <a:xfrm>
          <a:off x="0" y="0"/>
          <a:ext cx="0" cy="0"/>
          <a:chOff x="0" y="0"/>
          <a:chExt cx="0" cy="0"/>
        </a:xfrm>
      </p:grpSpPr>
      <p:sp>
        <p:nvSpPr>
          <p:cNvPr id="3" name="Content Placeholder 3"/>
          <p:cNvSpPr>
            <a:spLocks noGrp="1"/>
          </p:cNvSpPr>
          <p:nvPr>
            <p:ph sz="half" idx="2" hasCustomPrompt="1"/>
          </p:nvPr>
        </p:nvSpPr>
        <p:spPr>
          <a:xfrm>
            <a:off x="0" y="0"/>
            <a:ext cx="9144000" cy="6858000"/>
          </a:xfrm>
          <a:prstGeom prst="rect">
            <a:avLst/>
          </a:prstGeom>
          <a:solidFill>
            <a:schemeClr val="bg1">
              <a:lumMod val="85000"/>
            </a:schemeClr>
          </a:solidFill>
        </p:spPr>
        <p:txBody>
          <a:bodyPr anchor="ctr"/>
          <a:lstStyle>
            <a:lvl1pPr marL="0" indent="0" algn="ctr">
              <a:buNone/>
              <a:defRPr/>
            </a:lvl1pPr>
          </a:lstStyle>
          <a:p>
            <a:pPr lvl="0"/>
            <a:r>
              <a:rPr lang="es-ES_tradnl" dirty="0" err="1"/>
              <a:t>image</a:t>
            </a:r>
            <a:endParaRPr lang="en-US" dirty="0"/>
          </a:p>
        </p:txBody>
      </p:sp>
      <p:sp>
        <p:nvSpPr>
          <p:cNvPr id="4" name="Text Placeholder 2"/>
          <p:cNvSpPr>
            <a:spLocks noGrp="1"/>
          </p:cNvSpPr>
          <p:nvPr>
            <p:ph type="body" idx="1"/>
          </p:nvPr>
        </p:nvSpPr>
        <p:spPr>
          <a:xfrm>
            <a:off x="555136" y="5130009"/>
            <a:ext cx="8291152" cy="823912"/>
          </a:xfrm>
          <a:prstGeom prst="rect">
            <a:avLst/>
          </a:prstGeom>
          <a:solidFill>
            <a:schemeClr val="bg1"/>
          </a:solidFill>
        </p:spPr>
        <p:txBody>
          <a:bodyPr anchor="ctr">
            <a:normAutofit/>
          </a:bodyPr>
          <a:lstStyle>
            <a:lvl1pPr marL="0" indent="0" algn="ctr">
              <a:buNone/>
              <a:defRPr sz="1800" b="1">
                <a:solidFill>
                  <a:srgbClr val="7023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7" name="Marcador de imagen 6"/>
          <p:cNvSpPr>
            <a:spLocks noGrp="1"/>
          </p:cNvSpPr>
          <p:nvPr>
            <p:ph type="pic" sz="quarter" idx="10"/>
          </p:nvPr>
        </p:nvSpPr>
        <p:spPr>
          <a:xfrm>
            <a:off x="533400" y="457200"/>
            <a:ext cx="2362200" cy="1066800"/>
          </a:xfrm>
          <a:prstGeom prst="rect">
            <a:avLst/>
          </a:prstGeom>
        </p:spPr>
        <p:txBody>
          <a:bodyPr/>
          <a:lstStyle/>
          <a:p>
            <a:endParaRPr lang="es-ES_tradnl"/>
          </a:p>
        </p:txBody>
      </p:sp>
    </p:spTree>
    <p:extLst>
      <p:ext uri="{BB962C8B-B14F-4D97-AF65-F5344CB8AC3E}">
        <p14:creationId xmlns:p14="http://schemas.microsoft.com/office/powerpoint/2010/main" val="31608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sp>
        <p:nvSpPr>
          <p:cNvPr id="4" name="object 3"/>
          <p:cNvSpPr/>
          <p:nvPr userDrawn="1"/>
        </p:nvSpPr>
        <p:spPr>
          <a:xfrm>
            <a:off x="0" y="0"/>
            <a:ext cx="9144000"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4"/>
          <p:cNvSpPr/>
          <p:nvPr userDrawn="1"/>
        </p:nvSpPr>
        <p:spPr>
          <a:xfrm>
            <a:off x="457200" y="4995900"/>
            <a:ext cx="8229600" cy="1000125"/>
          </a:xfrm>
          <a:custGeom>
            <a:avLst/>
            <a:gdLst/>
            <a:ahLst/>
            <a:cxnLst/>
            <a:rect l="l" t="t" r="r" b="b"/>
            <a:pathLst>
              <a:path w="8229600" h="1000125">
                <a:moveTo>
                  <a:pt x="0" y="1000074"/>
                </a:moveTo>
                <a:lnTo>
                  <a:pt x="8229600" y="1000074"/>
                </a:lnTo>
                <a:lnTo>
                  <a:pt x="8229600" y="0"/>
                </a:lnTo>
                <a:lnTo>
                  <a:pt x="0" y="0"/>
                </a:lnTo>
                <a:lnTo>
                  <a:pt x="0" y="1000074"/>
                </a:lnTo>
                <a:close/>
              </a:path>
            </a:pathLst>
          </a:custGeom>
          <a:solidFill>
            <a:srgbClr val="6FB74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Marcador de texto 2"/>
          <p:cNvSpPr>
            <a:spLocks noGrp="1"/>
          </p:cNvSpPr>
          <p:nvPr>
            <p:ph type="body" sz="quarter" idx="10"/>
          </p:nvPr>
        </p:nvSpPr>
        <p:spPr>
          <a:xfrm>
            <a:off x="685800" y="5105400"/>
            <a:ext cx="7848600" cy="762000"/>
          </a:xfrm>
          <a:prstGeom prst="rect">
            <a:avLst/>
          </a:prstGeom>
        </p:spPr>
        <p:txBody>
          <a:bodyPr/>
          <a:lstStyle>
            <a:lvl1pPr>
              <a:defRPr b="1">
                <a:solidFill>
                  <a:schemeClr val="bg1"/>
                </a:solidFill>
              </a:defRPr>
            </a:lvl1pPr>
          </a:lstStyle>
          <a:p>
            <a:pPr lvl="0"/>
            <a:r>
              <a:rPr lang="es-ES_tradnl" dirty="0"/>
              <a:t>Haga clic para modificar el estilo de texto del patrón</a:t>
            </a:r>
          </a:p>
        </p:txBody>
      </p:sp>
      <p:pic>
        <p:nvPicPr>
          <p:cNvPr id="8" name="Imagen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61862"/>
            <a:ext cx="2998170" cy="1466938"/>
          </a:xfrm>
          <a:prstGeom prst="rect">
            <a:avLst/>
          </a:prstGeom>
        </p:spPr>
      </p:pic>
    </p:spTree>
    <p:extLst>
      <p:ext uri="{BB962C8B-B14F-4D97-AF65-F5344CB8AC3E}">
        <p14:creationId xmlns:p14="http://schemas.microsoft.com/office/powerpoint/2010/main" val="102175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 and txt">
    <p:spTree>
      <p:nvGrpSpPr>
        <p:cNvPr id="1" name=""/>
        <p:cNvGrpSpPr/>
        <p:nvPr/>
      </p:nvGrpSpPr>
      <p:grpSpPr>
        <a:xfrm>
          <a:off x="0" y="0"/>
          <a:ext cx="0" cy="0"/>
          <a:chOff x="0" y="0"/>
          <a:chExt cx="0" cy="0"/>
        </a:xfrm>
      </p:grpSpPr>
      <p:sp>
        <p:nvSpPr>
          <p:cNvPr id="8" name="Text Placeholder 3"/>
          <p:cNvSpPr>
            <a:spLocks noGrp="1"/>
          </p:cNvSpPr>
          <p:nvPr>
            <p:ph type="body" sz="half" idx="2"/>
          </p:nvPr>
        </p:nvSpPr>
        <p:spPr>
          <a:xfrm>
            <a:off x="555135" y="2082358"/>
            <a:ext cx="2427055" cy="4017260"/>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el estilo de texto del patrón</a:t>
            </a:r>
          </a:p>
        </p:txBody>
      </p:sp>
      <p:sp>
        <p:nvSpPr>
          <p:cNvPr id="9" name="Content Placeholder 2"/>
          <p:cNvSpPr>
            <a:spLocks noGrp="1"/>
          </p:cNvSpPr>
          <p:nvPr>
            <p:ph sz="half" idx="13" hasCustomPrompt="1"/>
          </p:nvPr>
        </p:nvSpPr>
        <p:spPr>
          <a:xfrm>
            <a:off x="3462628" y="2082358"/>
            <a:ext cx="5320922" cy="4017260"/>
          </a:xfrm>
          <a:prstGeom prst="rect">
            <a:avLst/>
          </a:prstGeom>
        </p:spPr>
        <p:txBody>
          <a:bodyPr lIns="0" tIns="0" rIns="0" bIns="0" anchor="ctr">
            <a:normAutofit/>
          </a:bodyPr>
          <a:lstStyle>
            <a:lvl2pPr marL="457200" indent="0" algn="l">
              <a:buNone/>
              <a:defRPr sz="1200"/>
            </a:lvl2pPr>
            <a:lvl3pPr marL="914400" indent="0" algn="l">
              <a:buNone/>
              <a:defRPr/>
            </a:lvl3pPr>
          </a:lstStyle>
          <a:p>
            <a:pPr lvl="1"/>
            <a:r>
              <a:rPr lang="es-ES_tradnl" dirty="0"/>
              <a:t>objeto</a:t>
            </a:r>
          </a:p>
        </p:txBody>
      </p:sp>
      <p:sp>
        <p:nvSpPr>
          <p:cNvPr id="13" name="Title 1"/>
          <p:cNvSpPr>
            <a:spLocks noGrp="1"/>
          </p:cNvSpPr>
          <p:nvPr>
            <p:ph type="title"/>
          </p:nvPr>
        </p:nvSpPr>
        <p:spPr>
          <a:xfrm>
            <a:off x="555135" y="1288327"/>
            <a:ext cx="8214790" cy="537298"/>
          </a:xfrm>
          <a:prstGeom prst="rect">
            <a:avLst/>
          </a:prstGeom>
        </p:spPr>
        <p:txBody>
          <a:bodyPr>
            <a:normAutofit/>
          </a:bodyPr>
          <a:lstStyle>
            <a:lvl1pPr>
              <a:defRPr sz="2800" b="1" i="0">
                <a:solidFill>
                  <a:srgbClr val="7030A0"/>
                </a:solidFill>
                <a:latin typeface="Calibri" charset="0"/>
                <a:ea typeface="Calibri" charset="0"/>
                <a:cs typeface="Calibri" charset="0"/>
              </a:defRPr>
            </a:lvl1pPr>
          </a:lstStyle>
          <a:p>
            <a:r>
              <a:rPr lang="es-ES_tradnl" dirty="0"/>
              <a:t>Clic para editar título</a:t>
            </a:r>
            <a:endParaRPr lang="en-US" dirty="0"/>
          </a:p>
        </p:txBody>
      </p:sp>
      <p:pic>
        <p:nvPicPr>
          <p:cNvPr id="6" name="Imagen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217487"/>
            <a:ext cx="1533144" cy="858285"/>
          </a:xfrm>
          <a:prstGeom prst="rect">
            <a:avLst/>
          </a:prstGeom>
        </p:spPr>
      </p:pic>
    </p:spTree>
    <p:extLst>
      <p:ext uri="{BB962C8B-B14F-4D97-AF65-F5344CB8AC3E}">
        <p14:creationId xmlns:p14="http://schemas.microsoft.com/office/powerpoint/2010/main" val="342367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xt">
    <p:spTree>
      <p:nvGrpSpPr>
        <p:cNvPr id="1" name=""/>
        <p:cNvGrpSpPr/>
        <p:nvPr/>
      </p:nvGrpSpPr>
      <p:grpSpPr>
        <a:xfrm>
          <a:off x="0" y="0"/>
          <a:ext cx="0" cy="0"/>
          <a:chOff x="0" y="0"/>
          <a:chExt cx="0" cy="0"/>
        </a:xfrm>
      </p:grpSpPr>
      <p:sp>
        <p:nvSpPr>
          <p:cNvPr id="27" name="Marcador de imagen 26"/>
          <p:cNvSpPr>
            <a:spLocks noGrp="1"/>
          </p:cNvSpPr>
          <p:nvPr>
            <p:ph type="pic" sz="quarter" idx="22"/>
          </p:nvPr>
        </p:nvSpPr>
        <p:spPr>
          <a:xfrm>
            <a:off x="3317328" y="2595882"/>
            <a:ext cx="2503171" cy="1524000"/>
          </a:xfrm>
          <a:prstGeom prst="rect">
            <a:avLst/>
          </a:prstGeom>
        </p:spPr>
        <p:txBody>
          <a:bodyPr/>
          <a:lstStyle/>
          <a:p>
            <a:endParaRPr lang="es-ES_tradnl"/>
          </a:p>
        </p:txBody>
      </p:sp>
      <p:sp>
        <p:nvSpPr>
          <p:cNvPr id="29" name="Marcador de imagen 28"/>
          <p:cNvSpPr>
            <a:spLocks noGrp="1"/>
          </p:cNvSpPr>
          <p:nvPr>
            <p:ph type="pic" sz="quarter" idx="23"/>
          </p:nvPr>
        </p:nvSpPr>
        <p:spPr>
          <a:xfrm>
            <a:off x="6108001" y="2595882"/>
            <a:ext cx="2496694" cy="1524000"/>
          </a:xfrm>
          <a:prstGeom prst="rect">
            <a:avLst/>
          </a:prstGeom>
        </p:spPr>
        <p:txBody>
          <a:bodyPr/>
          <a:lstStyle/>
          <a:p>
            <a:endParaRPr lang="es-ES_tradnl"/>
          </a:p>
        </p:txBody>
      </p:sp>
      <p:sp>
        <p:nvSpPr>
          <p:cNvPr id="25" name="Marcador de imagen 24"/>
          <p:cNvSpPr>
            <a:spLocks noGrp="1"/>
          </p:cNvSpPr>
          <p:nvPr>
            <p:ph type="pic" sz="quarter" idx="21"/>
          </p:nvPr>
        </p:nvSpPr>
        <p:spPr>
          <a:xfrm>
            <a:off x="524744" y="2595882"/>
            <a:ext cx="2501978" cy="1600200"/>
          </a:xfrm>
          <a:prstGeom prst="rect">
            <a:avLst/>
          </a:prstGeom>
        </p:spPr>
        <p:txBody>
          <a:bodyPr/>
          <a:lstStyle/>
          <a:p>
            <a:endParaRPr lang="es-ES_tradnl" dirty="0"/>
          </a:p>
        </p:txBody>
      </p:sp>
      <p:sp>
        <p:nvSpPr>
          <p:cNvPr id="16" name="Title 1"/>
          <p:cNvSpPr>
            <a:spLocks noGrp="1"/>
          </p:cNvSpPr>
          <p:nvPr>
            <p:ph type="title"/>
          </p:nvPr>
        </p:nvSpPr>
        <p:spPr>
          <a:xfrm>
            <a:off x="483080" y="1288327"/>
            <a:ext cx="8214790" cy="537298"/>
          </a:xfrm>
          <a:prstGeom prst="rect">
            <a:avLst/>
          </a:prstGeom>
        </p:spPr>
        <p:txBody>
          <a:bodyPr>
            <a:normAutofit/>
          </a:bodyPr>
          <a:lstStyle>
            <a:lvl1pPr>
              <a:defRPr sz="2800" b="1" i="0">
                <a:solidFill>
                  <a:srgbClr val="7030A0"/>
                </a:solidFill>
                <a:latin typeface="Calibri" charset="0"/>
                <a:ea typeface="Calibri" charset="0"/>
                <a:cs typeface="Calibri" charset="0"/>
              </a:defRPr>
            </a:lvl1pPr>
          </a:lstStyle>
          <a:p>
            <a:r>
              <a:rPr lang="es-ES_tradnl" dirty="0"/>
              <a:t>Clic para editar título</a:t>
            </a:r>
            <a:endParaRPr lang="en-US" dirty="0"/>
          </a:p>
        </p:txBody>
      </p:sp>
      <p:sp>
        <p:nvSpPr>
          <p:cNvPr id="17" name="Text Placeholder 3"/>
          <p:cNvSpPr>
            <a:spLocks noGrp="1"/>
          </p:cNvSpPr>
          <p:nvPr>
            <p:ph type="body" sz="half" idx="2" hasCustomPrompt="1"/>
          </p:nvPr>
        </p:nvSpPr>
        <p:spPr>
          <a:xfrm>
            <a:off x="524744" y="4456606"/>
            <a:ext cx="2511253" cy="168223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TXT</a:t>
            </a:r>
          </a:p>
        </p:txBody>
      </p:sp>
      <p:sp>
        <p:nvSpPr>
          <p:cNvPr id="18" name="Text Placeholder 3"/>
          <p:cNvSpPr>
            <a:spLocks noGrp="1"/>
          </p:cNvSpPr>
          <p:nvPr>
            <p:ph type="body" sz="half" idx="14" hasCustomPrompt="1"/>
          </p:nvPr>
        </p:nvSpPr>
        <p:spPr>
          <a:xfrm>
            <a:off x="3317329" y="4456606"/>
            <a:ext cx="2503170" cy="168223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TXT</a:t>
            </a:r>
          </a:p>
        </p:txBody>
      </p:sp>
      <p:sp>
        <p:nvSpPr>
          <p:cNvPr id="19" name="Text Placeholder 3"/>
          <p:cNvSpPr>
            <a:spLocks noGrp="1"/>
          </p:cNvSpPr>
          <p:nvPr>
            <p:ph type="body" sz="half" idx="16" hasCustomPrompt="1"/>
          </p:nvPr>
        </p:nvSpPr>
        <p:spPr>
          <a:xfrm>
            <a:off x="6108001" y="4456606"/>
            <a:ext cx="2502674" cy="168223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TXT</a:t>
            </a:r>
          </a:p>
        </p:txBody>
      </p:sp>
      <p:sp>
        <p:nvSpPr>
          <p:cNvPr id="6" name="Marcador de texto 5"/>
          <p:cNvSpPr>
            <a:spLocks noGrp="1"/>
          </p:cNvSpPr>
          <p:nvPr>
            <p:ph type="body" sz="quarter" idx="17" hasCustomPrompt="1"/>
          </p:nvPr>
        </p:nvSpPr>
        <p:spPr>
          <a:xfrm>
            <a:off x="524744" y="3995491"/>
            <a:ext cx="2505508" cy="390747"/>
          </a:xfrm>
          <a:prstGeom prst="rect">
            <a:avLst/>
          </a:prstGeom>
          <a:solidFill>
            <a:srgbClr val="702381"/>
          </a:solidFill>
        </p:spPr>
        <p:txBody>
          <a:bodyPr/>
          <a:lstStyle>
            <a:lvl1pPr>
              <a:defRPr sz="1400" b="1">
                <a:solidFill>
                  <a:schemeClr val="bg1"/>
                </a:solidFill>
              </a:defRPr>
            </a:lvl1pPr>
          </a:lstStyle>
          <a:p>
            <a:pPr lvl="0"/>
            <a:r>
              <a:rPr lang="es-ES_tradnl" dirty="0"/>
              <a:t>TXT</a:t>
            </a:r>
          </a:p>
        </p:txBody>
      </p:sp>
      <p:sp>
        <p:nvSpPr>
          <p:cNvPr id="22" name="Marcador de texto 5"/>
          <p:cNvSpPr>
            <a:spLocks noGrp="1"/>
          </p:cNvSpPr>
          <p:nvPr>
            <p:ph type="body" sz="quarter" idx="18" hasCustomPrompt="1"/>
          </p:nvPr>
        </p:nvSpPr>
        <p:spPr>
          <a:xfrm>
            <a:off x="3317329" y="3995491"/>
            <a:ext cx="2505508" cy="390747"/>
          </a:xfrm>
          <a:prstGeom prst="rect">
            <a:avLst/>
          </a:prstGeom>
          <a:solidFill>
            <a:srgbClr val="00ADD8"/>
          </a:solidFill>
        </p:spPr>
        <p:txBody>
          <a:bodyPr/>
          <a:lstStyle>
            <a:lvl1pPr>
              <a:defRPr sz="1400" b="1">
                <a:solidFill>
                  <a:schemeClr val="bg1"/>
                </a:solidFill>
              </a:defRPr>
            </a:lvl1pPr>
          </a:lstStyle>
          <a:p>
            <a:pPr lvl="0"/>
            <a:r>
              <a:rPr lang="es-ES_tradnl" dirty="0"/>
              <a:t>TXT</a:t>
            </a:r>
          </a:p>
        </p:txBody>
      </p:sp>
      <p:sp>
        <p:nvSpPr>
          <p:cNvPr id="23" name="Marcador de texto 5"/>
          <p:cNvSpPr>
            <a:spLocks noGrp="1"/>
          </p:cNvSpPr>
          <p:nvPr>
            <p:ph type="body" sz="quarter" idx="19" hasCustomPrompt="1"/>
          </p:nvPr>
        </p:nvSpPr>
        <p:spPr>
          <a:xfrm>
            <a:off x="6108001" y="3995491"/>
            <a:ext cx="2505508" cy="390747"/>
          </a:xfrm>
          <a:prstGeom prst="rect">
            <a:avLst/>
          </a:prstGeom>
          <a:solidFill>
            <a:srgbClr val="6FB74D"/>
          </a:solidFill>
        </p:spPr>
        <p:txBody>
          <a:bodyPr/>
          <a:lstStyle>
            <a:lvl1pPr>
              <a:defRPr sz="1400" b="1">
                <a:solidFill>
                  <a:schemeClr val="bg1"/>
                </a:solidFill>
              </a:defRPr>
            </a:lvl1pPr>
          </a:lstStyle>
          <a:p>
            <a:pPr lvl="0"/>
            <a:r>
              <a:rPr lang="es-ES_tradnl" dirty="0"/>
              <a:t>TXT</a:t>
            </a:r>
          </a:p>
        </p:txBody>
      </p:sp>
      <p:sp>
        <p:nvSpPr>
          <p:cNvPr id="8" name="Marcador de texto 7"/>
          <p:cNvSpPr>
            <a:spLocks noGrp="1"/>
          </p:cNvSpPr>
          <p:nvPr>
            <p:ph type="body" sz="quarter" idx="20" hasCustomPrompt="1"/>
          </p:nvPr>
        </p:nvSpPr>
        <p:spPr>
          <a:xfrm>
            <a:off x="498724" y="1928895"/>
            <a:ext cx="8077200" cy="457200"/>
          </a:xfrm>
          <a:prstGeom prst="rect">
            <a:avLst/>
          </a:prstGeom>
        </p:spPr>
        <p:txBody>
          <a:bodyPr/>
          <a:lstStyle>
            <a:lvl1pPr>
              <a:defRPr b="1">
                <a:solidFill>
                  <a:srgbClr val="6FB74D"/>
                </a:solidFill>
              </a:defRPr>
            </a:lvl1pPr>
          </a:lstStyle>
          <a:p>
            <a:pPr lvl="0"/>
            <a:r>
              <a:rPr lang="es-ES_tradnl" dirty="0"/>
              <a:t>SUBT</a:t>
            </a:r>
          </a:p>
        </p:txBody>
      </p:sp>
      <p:pic>
        <p:nvPicPr>
          <p:cNvPr id="14" name="Imagen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217487"/>
            <a:ext cx="1533144" cy="858285"/>
          </a:xfrm>
          <a:prstGeom prst="rect">
            <a:avLst/>
          </a:prstGeom>
        </p:spPr>
      </p:pic>
    </p:spTree>
    <p:extLst>
      <p:ext uri="{BB962C8B-B14F-4D97-AF65-F5344CB8AC3E}">
        <p14:creationId xmlns:p14="http://schemas.microsoft.com/office/powerpoint/2010/main" val="154495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ooter Placeholder 4"/>
          <p:cNvSpPr txBox="1">
            <a:spLocks/>
          </p:cNvSpPr>
          <p:nvPr userDrawn="1"/>
        </p:nvSpPr>
        <p:spPr>
          <a:xfrm>
            <a:off x="533400" y="6400800"/>
            <a:ext cx="5559914" cy="365125"/>
          </a:xfrm>
          <a:prstGeom prst="rect">
            <a:avLst/>
          </a:prstGeom>
        </p:spPr>
        <p:txBody>
          <a:bodyPr lIns="0" tIns="0" rIns="0" bIns="0"/>
          <a:lstStyle>
            <a:defPPr>
              <a:defRPr lang="es-ES_tradnl"/>
            </a:defPPr>
            <a:lvl1pPr marL="0" algn="l" defTabSz="914400" rtl="0" eaLnBrk="1" latinLnBrk="0" hangingPunct="1">
              <a:defRPr sz="10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60"/>
              </a:spcBef>
              <a:spcAft>
                <a:spcPts val="0"/>
              </a:spcAft>
              <a:buClrTx/>
              <a:buSzTx/>
              <a:buFontTx/>
              <a:buNone/>
              <a:tabLst/>
              <a:defRPr/>
            </a:pPr>
            <a:r>
              <a:rPr kumimoji="0" lang="es-ES_tradnl" sz="1000" b="1" i="0" u="none" strike="noStrike" kern="1200" cap="none" spc="-10" normalizeH="0" baseline="0" noProof="0" dirty="0" err="1">
                <a:ln>
                  <a:noFill/>
                </a:ln>
                <a:solidFill>
                  <a:srgbClr val="7030A0"/>
                </a:solidFill>
                <a:effectLst/>
                <a:uLnTx/>
                <a:uFillTx/>
                <a:latin typeface="Calibri"/>
                <a:ea typeface="+mn-ea"/>
                <a:cs typeface="+mn-cs"/>
              </a:rPr>
              <a:t>Switch</a:t>
            </a:r>
            <a:r>
              <a:rPr kumimoji="0" lang="es-ES_tradnl" sz="1000" b="1" i="0" u="none" strike="noStrike" kern="1200" cap="none" spc="-10" normalizeH="0" baseline="0" noProof="0" dirty="0">
                <a:ln>
                  <a:noFill/>
                </a:ln>
                <a:solidFill>
                  <a:srgbClr val="7030A0"/>
                </a:solidFill>
                <a:effectLst/>
                <a:uLnTx/>
                <a:uFillTx/>
                <a:latin typeface="Calibri"/>
                <a:ea typeface="+mn-ea"/>
                <a:cs typeface="+mn-cs"/>
              </a:rPr>
              <a:t> </a:t>
            </a:r>
            <a:r>
              <a:rPr kumimoji="0" lang="es-ES_tradnl" sz="1000" b="1" i="0" u="none" strike="noStrike" kern="1200" cap="none" spc="-10" normalizeH="0" baseline="0" noProof="0" dirty="0" err="1">
                <a:ln>
                  <a:noFill/>
                </a:ln>
                <a:solidFill>
                  <a:srgbClr val="7030A0"/>
                </a:solidFill>
                <a:effectLst/>
                <a:uLnTx/>
                <a:uFillTx/>
                <a:latin typeface="Calibri"/>
                <a:ea typeface="+mn-ea"/>
                <a:cs typeface="+mn-cs"/>
              </a:rPr>
              <a:t>it</a:t>
            </a:r>
            <a:r>
              <a:rPr kumimoji="0" lang="es-ES_tradnl" sz="1000" b="1" i="0" u="none" strike="noStrike" kern="1200" cap="none" spc="-10" normalizeH="0" baseline="0" noProof="0" dirty="0">
                <a:ln>
                  <a:noFill/>
                </a:ln>
                <a:solidFill>
                  <a:srgbClr val="7030A0"/>
                </a:solidFill>
                <a:effectLst/>
                <a:uLnTx/>
                <a:uFillTx/>
                <a:latin typeface="Calibri"/>
                <a:ea typeface="+mn-ea"/>
                <a:cs typeface="+mn-cs"/>
              </a:rPr>
              <a:t> </a:t>
            </a:r>
            <a:r>
              <a:rPr kumimoji="0" lang="es-ES_tradnl" sz="1000" b="1" i="0" u="none" strike="noStrike" kern="1200" cap="none" spc="-10" normalizeH="0" baseline="0" noProof="0" dirty="0" err="1">
                <a:ln>
                  <a:noFill/>
                </a:ln>
                <a:solidFill>
                  <a:srgbClr val="7030A0"/>
                </a:solidFill>
                <a:effectLst/>
                <a:uLnTx/>
                <a:uFillTx/>
                <a:latin typeface="Calibri"/>
                <a:ea typeface="+mn-ea"/>
                <a:cs typeface="+mn-cs"/>
              </a:rPr>
              <a:t>on</a:t>
            </a:r>
            <a:r>
              <a:rPr kumimoji="0" lang="es-ES_tradnl" sz="1000" b="1" i="0" u="none" strike="noStrike" kern="1200" cap="none" spc="-10" normalizeH="0" baseline="0" noProof="0" dirty="0">
                <a:ln>
                  <a:noFill/>
                </a:ln>
                <a:solidFill>
                  <a:srgbClr val="7030A0"/>
                </a:solidFill>
                <a:effectLst/>
                <a:uLnTx/>
                <a:uFillTx/>
                <a:latin typeface="Calibri"/>
                <a:ea typeface="+mn-ea"/>
                <a:cs typeface="+mn-cs"/>
              </a:rPr>
              <a:t>!</a:t>
            </a:r>
            <a:endParaRPr kumimoji="0" lang="es-ES_tradnl" sz="1000" b="1" i="0" u="none" strike="noStrike" kern="1200" cap="none" spc="-5" normalizeH="0" baseline="0" noProof="0" dirty="0">
              <a:ln>
                <a:noFill/>
              </a:ln>
              <a:solidFill>
                <a:srgbClr val="7030A0"/>
              </a:solidFill>
              <a:effectLst/>
              <a:uLnTx/>
              <a:uFillTx/>
              <a:latin typeface="Calibri"/>
              <a:ea typeface="+mn-ea"/>
              <a:cs typeface="+mn-cs"/>
            </a:endParaRPr>
          </a:p>
        </p:txBody>
      </p:sp>
      <p:sp>
        <p:nvSpPr>
          <p:cNvPr id="10" name="Slide Number Placeholder 5"/>
          <p:cNvSpPr txBox="1">
            <a:spLocks/>
          </p:cNvSpPr>
          <p:nvPr userDrawn="1"/>
        </p:nvSpPr>
        <p:spPr>
          <a:xfrm>
            <a:off x="6400800" y="6400800"/>
            <a:ext cx="2311977" cy="365125"/>
          </a:xfrm>
          <a:prstGeom prst="rect">
            <a:avLst/>
          </a:prstGeom>
        </p:spPr>
        <p:txBody>
          <a:bodyPr lIns="0" tIns="0" rIns="0" bIns="0"/>
          <a:lstStyle>
            <a:defPPr>
              <a:defRPr lang="es-ES_tradnl"/>
            </a:defPPr>
            <a:lvl1pPr marL="0" algn="r" defTabSz="914400" rtl="0" eaLnBrk="1" latinLnBrk="0" hangingPunct="1">
              <a:defRPr sz="10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r" defTabSz="914400" rtl="0" eaLnBrk="1" fontAlgn="auto" latinLnBrk="0" hangingPunct="1">
              <a:lnSpc>
                <a:spcPts val="1145"/>
              </a:lnSpc>
              <a:spcBef>
                <a:spcPts val="0"/>
              </a:spcBef>
              <a:spcAft>
                <a:spcPts val="0"/>
              </a:spcAft>
              <a:buClrTx/>
              <a:buSzTx/>
              <a:buFontTx/>
              <a:buNone/>
              <a:tabLst/>
              <a:defRPr/>
            </a:pPr>
            <a:fld id="{81D60167-4931-47E6-BA6A-407CBD079E47}" type="slidenum">
              <a:rPr kumimoji="0" lang="is-IS" sz="1000" b="0" i="0" u="none" strike="noStrike" kern="1200" cap="none" spc="0" normalizeH="0" baseline="0" noProof="0" smtClean="0">
                <a:ln>
                  <a:noFill/>
                </a:ln>
                <a:solidFill>
                  <a:srgbClr val="7030A0"/>
                </a:solidFill>
                <a:effectLst/>
                <a:uLnTx/>
                <a:uFillTx/>
                <a:latin typeface="Calibri"/>
                <a:ea typeface="+mn-ea"/>
                <a:cs typeface="+mn-cs"/>
              </a:rPr>
              <a:pPr marL="25400" marR="0" lvl="0" indent="0" algn="r" defTabSz="914400" rtl="0" eaLnBrk="1" fontAlgn="auto" latinLnBrk="0" hangingPunct="1">
                <a:lnSpc>
                  <a:spcPts val="1145"/>
                </a:lnSpc>
                <a:spcBef>
                  <a:spcPts val="0"/>
                </a:spcBef>
                <a:spcAft>
                  <a:spcPts val="0"/>
                </a:spcAft>
                <a:buClrTx/>
                <a:buSzTx/>
                <a:buFontTx/>
                <a:buNone/>
                <a:tabLst/>
                <a:defRPr/>
              </a:pPr>
              <a:t>‹#›</a:t>
            </a:fld>
            <a:endParaRPr kumimoji="0" lang="is-IS" sz="1000" b="0" i="0"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39449470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ooter Placeholder 4"/>
          <p:cNvSpPr txBox="1">
            <a:spLocks/>
          </p:cNvSpPr>
          <p:nvPr userDrawn="1"/>
        </p:nvSpPr>
        <p:spPr>
          <a:xfrm>
            <a:off x="533400" y="6400800"/>
            <a:ext cx="5559914" cy="365125"/>
          </a:xfrm>
          <a:prstGeom prst="rect">
            <a:avLst/>
          </a:prstGeom>
        </p:spPr>
        <p:txBody>
          <a:bodyPr lIns="0" tIns="0" rIns="0" bIns="0"/>
          <a:lstStyle>
            <a:defPPr>
              <a:defRPr lang="es-ES_tradnl"/>
            </a:defPPr>
            <a:lvl1pPr marL="0" algn="l" defTabSz="914400" rtl="0" eaLnBrk="1" latinLnBrk="0" hangingPunct="1">
              <a:defRPr sz="10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60"/>
              </a:spcBef>
              <a:spcAft>
                <a:spcPts val="0"/>
              </a:spcAft>
              <a:buClrTx/>
              <a:buSzTx/>
              <a:buFontTx/>
              <a:buNone/>
              <a:tabLst/>
              <a:defRPr/>
            </a:pPr>
            <a:r>
              <a:rPr kumimoji="0" lang="es-ES_tradnl" sz="1000" b="1" i="0" u="none" strike="noStrike" kern="1200" cap="none" spc="-10" normalizeH="0" baseline="0" noProof="0" dirty="0" err="1">
                <a:ln>
                  <a:noFill/>
                </a:ln>
                <a:solidFill>
                  <a:srgbClr val="7030A0"/>
                </a:solidFill>
                <a:effectLst/>
                <a:uLnTx/>
                <a:uFillTx/>
                <a:latin typeface="Calibri"/>
                <a:ea typeface="+mn-ea"/>
                <a:cs typeface="+mn-cs"/>
              </a:rPr>
              <a:t>Switch</a:t>
            </a:r>
            <a:r>
              <a:rPr kumimoji="0" lang="es-ES_tradnl" sz="1000" b="1" i="0" u="none" strike="noStrike" kern="1200" cap="none" spc="-10" normalizeH="0" baseline="0" noProof="0" dirty="0">
                <a:ln>
                  <a:noFill/>
                </a:ln>
                <a:solidFill>
                  <a:srgbClr val="7030A0"/>
                </a:solidFill>
                <a:effectLst/>
                <a:uLnTx/>
                <a:uFillTx/>
                <a:latin typeface="Calibri"/>
                <a:ea typeface="+mn-ea"/>
                <a:cs typeface="+mn-cs"/>
              </a:rPr>
              <a:t> </a:t>
            </a:r>
            <a:r>
              <a:rPr kumimoji="0" lang="es-ES_tradnl" sz="1000" b="1" i="0" u="none" strike="noStrike" kern="1200" cap="none" spc="-10" normalizeH="0" baseline="0" noProof="0" dirty="0" err="1">
                <a:ln>
                  <a:noFill/>
                </a:ln>
                <a:solidFill>
                  <a:srgbClr val="7030A0"/>
                </a:solidFill>
                <a:effectLst/>
                <a:uLnTx/>
                <a:uFillTx/>
                <a:latin typeface="Calibri"/>
                <a:ea typeface="+mn-ea"/>
                <a:cs typeface="+mn-cs"/>
              </a:rPr>
              <a:t>it</a:t>
            </a:r>
            <a:r>
              <a:rPr kumimoji="0" lang="es-ES_tradnl" sz="1000" b="1" i="0" u="none" strike="noStrike" kern="1200" cap="none" spc="-10" normalizeH="0" baseline="0" noProof="0" dirty="0">
                <a:ln>
                  <a:noFill/>
                </a:ln>
                <a:solidFill>
                  <a:srgbClr val="7030A0"/>
                </a:solidFill>
                <a:effectLst/>
                <a:uLnTx/>
                <a:uFillTx/>
                <a:latin typeface="Calibri"/>
                <a:ea typeface="+mn-ea"/>
                <a:cs typeface="+mn-cs"/>
              </a:rPr>
              <a:t> </a:t>
            </a:r>
            <a:r>
              <a:rPr kumimoji="0" lang="es-ES_tradnl" sz="1000" b="1" i="0" u="none" strike="noStrike" kern="1200" cap="none" spc="-10" normalizeH="0" baseline="0" noProof="0" dirty="0" err="1">
                <a:ln>
                  <a:noFill/>
                </a:ln>
                <a:solidFill>
                  <a:srgbClr val="7030A0"/>
                </a:solidFill>
                <a:effectLst/>
                <a:uLnTx/>
                <a:uFillTx/>
                <a:latin typeface="Calibri"/>
                <a:ea typeface="+mn-ea"/>
                <a:cs typeface="+mn-cs"/>
              </a:rPr>
              <a:t>on</a:t>
            </a:r>
            <a:r>
              <a:rPr kumimoji="0" lang="es-ES_tradnl" sz="1000" b="1" i="0" u="none" strike="noStrike" kern="1200" cap="none" spc="-10" normalizeH="0" baseline="0" noProof="0" dirty="0">
                <a:ln>
                  <a:noFill/>
                </a:ln>
                <a:solidFill>
                  <a:srgbClr val="7030A0"/>
                </a:solidFill>
                <a:effectLst/>
                <a:uLnTx/>
                <a:uFillTx/>
                <a:latin typeface="Calibri"/>
                <a:ea typeface="+mn-ea"/>
                <a:cs typeface="+mn-cs"/>
              </a:rPr>
              <a:t>!</a:t>
            </a:r>
            <a:endParaRPr kumimoji="0" lang="es-ES_tradnl" sz="1000" b="1" i="0" u="none" strike="noStrike" kern="1200" cap="none" spc="-5" normalizeH="0" baseline="0" noProof="0" dirty="0">
              <a:ln>
                <a:noFill/>
              </a:ln>
              <a:solidFill>
                <a:srgbClr val="7030A0"/>
              </a:solidFill>
              <a:effectLst/>
              <a:uLnTx/>
              <a:uFillTx/>
              <a:latin typeface="Calibri"/>
              <a:ea typeface="+mn-ea"/>
              <a:cs typeface="+mn-cs"/>
            </a:endParaRPr>
          </a:p>
        </p:txBody>
      </p:sp>
      <p:sp>
        <p:nvSpPr>
          <p:cNvPr id="10" name="Slide Number Placeholder 5"/>
          <p:cNvSpPr txBox="1">
            <a:spLocks/>
          </p:cNvSpPr>
          <p:nvPr userDrawn="1"/>
        </p:nvSpPr>
        <p:spPr>
          <a:xfrm>
            <a:off x="6400800" y="6400800"/>
            <a:ext cx="2311977" cy="365125"/>
          </a:xfrm>
          <a:prstGeom prst="rect">
            <a:avLst/>
          </a:prstGeom>
        </p:spPr>
        <p:txBody>
          <a:bodyPr lIns="0" tIns="0" rIns="0" bIns="0"/>
          <a:lstStyle>
            <a:defPPr>
              <a:defRPr lang="es-ES_tradnl"/>
            </a:defPPr>
            <a:lvl1pPr marL="0" algn="r" defTabSz="914400" rtl="0" eaLnBrk="1" latinLnBrk="0" hangingPunct="1">
              <a:defRPr sz="10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r" defTabSz="914400" rtl="0" eaLnBrk="1" fontAlgn="auto" latinLnBrk="0" hangingPunct="1">
              <a:lnSpc>
                <a:spcPts val="1145"/>
              </a:lnSpc>
              <a:spcBef>
                <a:spcPts val="0"/>
              </a:spcBef>
              <a:spcAft>
                <a:spcPts val="0"/>
              </a:spcAft>
              <a:buClrTx/>
              <a:buSzTx/>
              <a:buFontTx/>
              <a:buNone/>
              <a:tabLst/>
              <a:defRPr/>
            </a:pPr>
            <a:fld id="{81D60167-4931-47E6-BA6A-407CBD079E47}" type="slidenum">
              <a:rPr kumimoji="0" lang="is-IS" sz="1000" b="0" i="0" u="none" strike="noStrike" kern="1200" cap="none" spc="0" normalizeH="0" baseline="0" noProof="0" smtClean="0">
                <a:ln>
                  <a:noFill/>
                </a:ln>
                <a:solidFill>
                  <a:srgbClr val="7030A0"/>
                </a:solidFill>
                <a:effectLst/>
                <a:uLnTx/>
                <a:uFillTx/>
                <a:latin typeface="Calibri"/>
                <a:ea typeface="+mn-ea"/>
                <a:cs typeface="+mn-cs"/>
              </a:rPr>
              <a:pPr marL="25400" marR="0" lvl="0" indent="0" algn="r" defTabSz="914400" rtl="0" eaLnBrk="1" fontAlgn="auto" latinLnBrk="0" hangingPunct="1">
                <a:lnSpc>
                  <a:spcPts val="1145"/>
                </a:lnSpc>
                <a:spcBef>
                  <a:spcPts val="0"/>
                </a:spcBef>
                <a:spcAft>
                  <a:spcPts val="0"/>
                </a:spcAft>
                <a:buClrTx/>
                <a:buSzTx/>
                <a:buFontTx/>
                <a:buNone/>
                <a:tabLst/>
                <a:defRPr/>
              </a:pPr>
              <a:t>‹#›</a:t>
            </a:fld>
            <a:endParaRPr kumimoji="0" lang="is-IS" sz="1000" b="0" i="0"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17997061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ooter Placeholder 4"/>
          <p:cNvSpPr txBox="1">
            <a:spLocks/>
          </p:cNvSpPr>
          <p:nvPr userDrawn="1"/>
        </p:nvSpPr>
        <p:spPr>
          <a:xfrm>
            <a:off x="533400" y="6400800"/>
            <a:ext cx="5559914" cy="365125"/>
          </a:xfrm>
          <a:prstGeom prst="rect">
            <a:avLst/>
          </a:prstGeom>
        </p:spPr>
        <p:txBody>
          <a:bodyPr lIns="0" tIns="0" rIns="0" bIns="0"/>
          <a:lstStyle>
            <a:defPPr>
              <a:defRPr lang="es-ES_tradnl"/>
            </a:defPPr>
            <a:lvl1pPr marL="0" algn="l" defTabSz="914400" rtl="0" eaLnBrk="1" latinLnBrk="0" hangingPunct="1">
              <a:defRPr sz="10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60"/>
              </a:spcBef>
              <a:spcAft>
                <a:spcPts val="0"/>
              </a:spcAft>
              <a:buClrTx/>
              <a:buSzTx/>
              <a:buFontTx/>
              <a:buNone/>
              <a:tabLst/>
              <a:defRPr/>
            </a:pPr>
            <a:r>
              <a:rPr kumimoji="0" lang="es-ES_tradnl" sz="1000" b="1" i="0" u="none" strike="noStrike" kern="1200" cap="none" spc="-10" normalizeH="0" baseline="0" noProof="0" err="1">
                <a:ln>
                  <a:noFill/>
                </a:ln>
                <a:solidFill>
                  <a:srgbClr val="7030A0"/>
                </a:solidFill>
                <a:effectLst/>
                <a:uLnTx/>
                <a:uFillTx/>
                <a:latin typeface="Calibri"/>
                <a:ea typeface="+mn-ea"/>
                <a:cs typeface="+mn-cs"/>
              </a:rPr>
              <a:t>Switch</a:t>
            </a:r>
            <a:r>
              <a:rPr kumimoji="0" lang="es-ES_tradnl" sz="1000" b="1" i="0" u="none" strike="noStrike" kern="1200" cap="none" spc="-10" normalizeH="0" baseline="0" noProof="0">
                <a:ln>
                  <a:noFill/>
                </a:ln>
                <a:solidFill>
                  <a:srgbClr val="7030A0"/>
                </a:solidFill>
                <a:effectLst/>
                <a:uLnTx/>
                <a:uFillTx/>
                <a:latin typeface="Calibri"/>
                <a:ea typeface="+mn-ea"/>
                <a:cs typeface="+mn-cs"/>
              </a:rPr>
              <a:t> </a:t>
            </a:r>
            <a:r>
              <a:rPr kumimoji="0" lang="es-ES_tradnl" sz="1000" b="1" i="0" u="none" strike="noStrike" kern="1200" cap="none" spc="-10" normalizeH="0" baseline="0" noProof="0" err="1">
                <a:ln>
                  <a:noFill/>
                </a:ln>
                <a:solidFill>
                  <a:srgbClr val="7030A0"/>
                </a:solidFill>
                <a:effectLst/>
                <a:uLnTx/>
                <a:uFillTx/>
                <a:latin typeface="Calibri"/>
                <a:ea typeface="+mn-ea"/>
                <a:cs typeface="+mn-cs"/>
              </a:rPr>
              <a:t>it</a:t>
            </a:r>
            <a:r>
              <a:rPr kumimoji="0" lang="es-ES_tradnl" sz="1000" b="1" i="0" u="none" strike="noStrike" kern="1200" cap="none" spc="-10" normalizeH="0" baseline="0" noProof="0">
                <a:ln>
                  <a:noFill/>
                </a:ln>
                <a:solidFill>
                  <a:srgbClr val="7030A0"/>
                </a:solidFill>
                <a:effectLst/>
                <a:uLnTx/>
                <a:uFillTx/>
                <a:latin typeface="Calibri"/>
                <a:ea typeface="+mn-ea"/>
                <a:cs typeface="+mn-cs"/>
              </a:rPr>
              <a:t> </a:t>
            </a:r>
            <a:r>
              <a:rPr kumimoji="0" lang="es-ES_tradnl" sz="1000" b="1" i="0" u="none" strike="noStrike" kern="1200" cap="none" spc="-10" normalizeH="0" baseline="0" noProof="0" err="1">
                <a:ln>
                  <a:noFill/>
                </a:ln>
                <a:solidFill>
                  <a:srgbClr val="7030A0"/>
                </a:solidFill>
                <a:effectLst/>
                <a:uLnTx/>
                <a:uFillTx/>
                <a:latin typeface="Calibri"/>
                <a:ea typeface="+mn-ea"/>
                <a:cs typeface="+mn-cs"/>
              </a:rPr>
              <a:t>on</a:t>
            </a:r>
            <a:r>
              <a:rPr kumimoji="0" lang="es-ES_tradnl" sz="1000" b="1" i="0" u="none" strike="noStrike" kern="1200" cap="none" spc="-10" normalizeH="0" baseline="0" noProof="0">
                <a:ln>
                  <a:noFill/>
                </a:ln>
                <a:solidFill>
                  <a:srgbClr val="7030A0"/>
                </a:solidFill>
                <a:effectLst/>
                <a:uLnTx/>
                <a:uFillTx/>
                <a:latin typeface="Calibri"/>
                <a:ea typeface="+mn-ea"/>
                <a:cs typeface="+mn-cs"/>
              </a:rPr>
              <a:t>!</a:t>
            </a:r>
            <a:endParaRPr kumimoji="0" lang="es-ES_tradnl" sz="1000" b="1" i="0" u="none" strike="noStrike" kern="1200" cap="none" spc="-5" normalizeH="0" baseline="0" noProof="0">
              <a:ln>
                <a:noFill/>
              </a:ln>
              <a:solidFill>
                <a:srgbClr val="7030A0"/>
              </a:solidFill>
              <a:effectLst/>
              <a:uLnTx/>
              <a:uFillTx/>
              <a:latin typeface="Calibri"/>
              <a:ea typeface="+mn-ea"/>
              <a:cs typeface="+mn-cs"/>
            </a:endParaRPr>
          </a:p>
        </p:txBody>
      </p:sp>
      <p:sp>
        <p:nvSpPr>
          <p:cNvPr id="10" name="Slide Number Placeholder 5"/>
          <p:cNvSpPr txBox="1">
            <a:spLocks/>
          </p:cNvSpPr>
          <p:nvPr userDrawn="1"/>
        </p:nvSpPr>
        <p:spPr>
          <a:xfrm>
            <a:off x="6400800" y="6400800"/>
            <a:ext cx="2311977" cy="365125"/>
          </a:xfrm>
          <a:prstGeom prst="rect">
            <a:avLst/>
          </a:prstGeom>
        </p:spPr>
        <p:txBody>
          <a:bodyPr lIns="0" tIns="0" rIns="0" bIns="0"/>
          <a:lstStyle>
            <a:defPPr>
              <a:defRPr lang="es-ES_tradnl"/>
            </a:defPPr>
            <a:lvl1pPr marL="0" algn="r" defTabSz="914400" rtl="0" eaLnBrk="1" latinLnBrk="0" hangingPunct="1">
              <a:defRPr sz="10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r" defTabSz="914400" rtl="0" eaLnBrk="1" fontAlgn="auto" latinLnBrk="0" hangingPunct="1">
              <a:lnSpc>
                <a:spcPts val="1145"/>
              </a:lnSpc>
              <a:spcBef>
                <a:spcPts val="0"/>
              </a:spcBef>
              <a:spcAft>
                <a:spcPts val="0"/>
              </a:spcAft>
              <a:buClrTx/>
              <a:buSzTx/>
              <a:buFontTx/>
              <a:buNone/>
              <a:tabLst/>
              <a:defRPr/>
            </a:pPr>
            <a:fld id="{81D60167-4931-47E6-BA6A-407CBD079E47}" type="slidenum">
              <a:rPr kumimoji="0" lang="is-IS" sz="1000" b="0" i="0" u="none" strike="noStrike" kern="1200" cap="none" spc="0" normalizeH="0" baseline="0" noProof="0" smtClean="0">
                <a:ln>
                  <a:noFill/>
                </a:ln>
                <a:solidFill>
                  <a:srgbClr val="7030A0"/>
                </a:solidFill>
                <a:effectLst/>
                <a:uLnTx/>
                <a:uFillTx/>
                <a:latin typeface="Calibri"/>
                <a:ea typeface="+mn-ea"/>
                <a:cs typeface="+mn-cs"/>
              </a:rPr>
              <a:pPr marL="25400" marR="0" lvl="0" indent="0" algn="r" defTabSz="914400" rtl="0" eaLnBrk="1" fontAlgn="auto" latinLnBrk="0" hangingPunct="1">
                <a:lnSpc>
                  <a:spcPts val="1145"/>
                </a:lnSpc>
                <a:spcBef>
                  <a:spcPts val="0"/>
                </a:spcBef>
                <a:spcAft>
                  <a:spcPts val="0"/>
                </a:spcAft>
                <a:buClrTx/>
                <a:buSzTx/>
                <a:buFontTx/>
                <a:buNone/>
                <a:tabLst/>
                <a:defRPr/>
              </a:pPr>
              <a:t>‹#›</a:t>
            </a:fld>
            <a:endParaRPr kumimoji="0" lang="is-IS" sz="1000" b="0" i="0" u="none" strike="noStrike" kern="1200" cap="none" spc="0" normalizeH="0" baseline="0" noProof="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393772391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hyperlink" Target="mailto:readlay.Makaliki@sacreee.org" TargetMode="External"/><Relationship Id="rId3" Type="http://schemas.openxmlformats.org/officeDocument/2006/relationships/hyperlink" Target="mailto:K.REISS@unido.org" TargetMode="External"/><Relationship Id="rId7" Type="http://schemas.openxmlformats.org/officeDocument/2006/relationships/hyperlink" Target="mailto:m.bwabye@unido.org"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mailto:d.ariho@eacreee.org" TargetMode="External"/><Relationship Id="rId5" Type="http://schemas.openxmlformats.org/officeDocument/2006/relationships/hyperlink" Target="mailto:N.TSHIKOVHI@unido.org" TargetMode="External"/><Relationship Id="rId4" Type="http://schemas.openxmlformats.org/officeDocument/2006/relationships/hyperlink" Target="mailto:E.MOAWAD@unido.org" TargetMode="External"/><Relationship Id="rId9" Type="http://schemas.openxmlformats.org/officeDocument/2006/relationships/hyperlink" Target="mailto:Asteria.markus@sacreee.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5.emf"/><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emf"/><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0E22EC-74AA-3C4F-983E-2F5C4E319114}"/>
              </a:ext>
            </a:extLst>
          </p:cNvPr>
          <p:cNvSpPr/>
          <p:nvPr/>
        </p:nvSpPr>
        <p:spPr>
          <a:xfrm>
            <a:off x="580400" y="6730409"/>
            <a:ext cx="8339045" cy="797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a16="http://schemas.microsoft.com/office/drawing/2014/main" id="{F96B5B4A-D0A9-409F-A796-DBCD634FC6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65005" y="6737076"/>
            <a:ext cx="6347636" cy="792725"/>
          </a:xfrm>
          <a:prstGeom prst="rect">
            <a:avLst/>
          </a:prstGeom>
          <a:solidFill>
            <a:schemeClr val="bg1"/>
          </a:solidFill>
        </p:spPr>
      </p:pic>
      <p:sp>
        <p:nvSpPr>
          <p:cNvPr id="7" name="Marcador de texto 2"/>
          <p:cNvSpPr txBox="1">
            <a:spLocks/>
          </p:cNvSpPr>
          <p:nvPr/>
        </p:nvSpPr>
        <p:spPr>
          <a:xfrm>
            <a:off x="2292570" y="3158708"/>
            <a:ext cx="5022629" cy="628958"/>
          </a:xfrm>
          <a:prstGeom prst="rect">
            <a:avLst/>
          </a:prstGeom>
        </p:spPr>
        <p:txBody>
          <a:bodyPr>
            <a:normAutofit lnSpcReduction="10000"/>
          </a:bodyPr>
          <a:lstStyle>
            <a:lvl1pPr marL="0" indent="0">
              <a:buNone/>
              <a:defRPr sz="3200">
                <a:solidFill>
                  <a:schemeClr val="bg1"/>
                </a:solidFill>
                <a:latin typeface="+mn-lt"/>
                <a:ea typeface="+mn-ea"/>
                <a:cs typeface="+mn-cs"/>
              </a:defRPr>
            </a:lvl1pPr>
            <a:lvl2pPr marL="457200" indent="0">
              <a:buNone/>
              <a:defRPr sz="1400">
                <a:latin typeface="+mn-lt"/>
                <a:ea typeface="+mn-ea"/>
                <a:cs typeface="+mn-cs"/>
              </a:defRPr>
            </a:lvl2pPr>
            <a:lvl3pPr marL="914400" indent="0">
              <a:buNone/>
              <a:defRPr sz="1200">
                <a:latin typeface="+mn-lt"/>
                <a:ea typeface="+mn-ea"/>
                <a:cs typeface="+mn-cs"/>
              </a:defRPr>
            </a:lvl3pPr>
            <a:lvl4pPr marL="1371600" indent="0">
              <a:buNone/>
              <a:defRPr sz="1000">
                <a:latin typeface="+mn-lt"/>
                <a:ea typeface="+mn-ea"/>
                <a:cs typeface="+mn-cs"/>
              </a:defRPr>
            </a:lvl4pPr>
            <a:lvl5pPr marL="1828800" indent="0">
              <a:buNone/>
              <a:defRPr sz="1000">
                <a:latin typeface="+mn-lt"/>
                <a:ea typeface="+mn-ea"/>
                <a:cs typeface="+mn-cs"/>
              </a:defRPr>
            </a:lvl5pPr>
            <a:lvl6pPr marL="2286000" indent="0">
              <a:buNone/>
              <a:defRPr sz="1000">
                <a:latin typeface="+mn-lt"/>
                <a:ea typeface="+mn-ea"/>
                <a:cs typeface="+mn-cs"/>
              </a:defRPr>
            </a:lvl6pPr>
            <a:lvl7pPr marL="2743200" indent="0">
              <a:buNone/>
              <a:defRPr sz="1000">
                <a:latin typeface="+mn-lt"/>
                <a:ea typeface="+mn-ea"/>
                <a:cs typeface="+mn-cs"/>
              </a:defRPr>
            </a:lvl7pPr>
            <a:lvl8pPr marL="3200400" indent="0">
              <a:buNone/>
              <a:defRPr sz="1000">
                <a:latin typeface="+mn-lt"/>
                <a:ea typeface="+mn-ea"/>
                <a:cs typeface="+mn-cs"/>
              </a:defRPr>
            </a:lvl8pPr>
            <a:lvl9pPr marL="3657600" indent="0">
              <a:buNone/>
              <a:defRPr sz="1000">
                <a:latin typeface="+mn-lt"/>
                <a:ea typeface="+mn-ea"/>
                <a:cs typeface="+mn-cs"/>
              </a:defRPr>
            </a:lvl9pPr>
          </a:lstStyle>
          <a:p>
            <a:pPr algn="ctr"/>
            <a:r>
              <a:rPr lang="en-GB" sz="1800" b="1" kern="0" dirty="0">
                <a:solidFill>
                  <a:schemeClr val="tx1"/>
                </a:solidFill>
              </a:rPr>
              <a:t>Denis Ariho, Lead Technical Expert for EAC, EELA Project, EACREEE </a:t>
            </a:r>
          </a:p>
          <a:p>
            <a:endParaRPr lang="es-ES_tradnl" b="1" kern="0" dirty="0">
              <a:solidFill>
                <a:schemeClr val="tx1"/>
              </a:solidFill>
            </a:endParaRPr>
          </a:p>
        </p:txBody>
      </p:sp>
      <p:sp>
        <p:nvSpPr>
          <p:cNvPr id="8" name="Rectangle 7"/>
          <p:cNvSpPr/>
          <p:nvPr/>
        </p:nvSpPr>
        <p:spPr>
          <a:xfrm>
            <a:off x="235156" y="2635488"/>
            <a:ext cx="8158748" cy="523220"/>
          </a:xfrm>
          <a:prstGeom prst="rect">
            <a:avLst/>
          </a:prstGeom>
        </p:spPr>
        <p:txBody>
          <a:bodyPr wrap="square">
            <a:spAutoFit/>
          </a:bodyPr>
          <a:lstStyle/>
          <a:p>
            <a:pPr algn="ctr"/>
            <a:r>
              <a:rPr lang="en-US" sz="2800" b="1" kern="0" dirty="0">
                <a:latin typeface="Calibri" panose="020F0502020204030204" pitchFamily="34" charset="0"/>
                <a:ea typeface="+mj-ea"/>
                <a:cs typeface="+mj-cs"/>
              </a:rPr>
              <a:t>EELA Project and its’ contribution to NDCs</a:t>
            </a:r>
            <a:endParaRPr lang="en-US" sz="2800" dirty="0"/>
          </a:p>
        </p:txBody>
      </p:sp>
      <p:sp>
        <p:nvSpPr>
          <p:cNvPr id="6" name="Rectangle 5">
            <a:extLst>
              <a:ext uri="{FF2B5EF4-FFF2-40B4-BE49-F238E27FC236}">
                <a16:creationId xmlns:a16="http://schemas.microsoft.com/office/drawing/2014/main" id="{10949F95-7BB4-4EEC-AF82-62C0EFFBC680}"/>
              </a:ext>
            </a:extLst>
          </p:cNvPr>
          <p:cNvSpPr/>
          <p:nvPr/>
        </p:nvSpPr>
        <p:spPr>
          <a:xfrm>
            <a:off x="580400" y="1695373"/>
            <a:ext cx="8158748" cy="993926"/>
          </a:xfrm>
          <a:prstGeom prst="rect">
            <a:avLst/>
          </a:prstGeom>
        </p:spPr>
        <p:txBody>
          <a:bodyPr wrap="square">
            <a:spAutoFit/>
          </a:bodyPr>
          <a:lstStyle/>
          <a:p>
            <a:pPr algn="ctr">
              <a:lnSpc>
                <a:spcPct val="107000"/>
              </a:lnSpc>
              <a:spcAft>
                <a:spcPts val="800"/>
              </a:spcAft>
            </a:pPr>
            <a:r>
              <a:rPr lang="en-GB" sz="28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Reflecting Energy Efficient Lighting and Appliances (EELA) in NDCs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0184DD75-29AA-4A6A-A411-BC88403262D6}"/>
              </a:ext>
            </a:extLst>
          </p:cNvPr>
          <p:cNvPicPr/>
          <p:nvPr/>
        </p:nvPicPr>
        <p:blipFill>
          <a:blip r:embed="rId4"/>
          <a:stretch/>
        </p:blipFill>
        <p:spPr bwMode="auto">
          <a:xfrm>
            <a:off x="873612" y="6820065"/>
            <a:ext cx="676275" cy="626745"/>
          </a:xfrm>
          <a:prstGeom prst="rect">
            <a:avLst/>
          </a:prstGeom>
        </p:spPr>
      </p:pic>
      <p:pic>
        <p:nvPicPr>
          <p:cNvPr id="10" name="Picture 9">
            <a:extLst>
              <a:ext uri="{FF2B5EF4-FFF2-40B4-BE49-F238E27FC236}">
                <a16:creationId xmlns:a16="http://schemas.microsoft.com/office/drawing/2014/main" id="{B70BC6A0-0B68-4D54-A16D-B0F866136D5B}"/>
              </a:ext>
            </a:extLst>
          </p:cNvPr>
          <p:cNvPicPr/>
          <p:nvPr/>
        </p:nvPicPr>
        <p:blipFill>
          <a:blip r:embed="rId5"/>
          <a:stretch/>
        </p:blipFill>
        <p:spPr bwMode="auto">
          <a:xfrm>
            <a:off x="8112917" y="6894995"/>
            <a:ext cx="561975" cy="551815"/>
          </a:xfrm>
          <a:prstGeom prst="rect">
            <a:avLst/>
          </a:prstGeom>
          <a:noFill/>
        </p:spPr>
      </p:pic>
      <p:sp>
        <p:nvSpPr>
          <p:cNvPr id="2" name="Marcador de texto 2">
            <a:extLst>
              <a:ext uri="{FF2B5EF4-FFF2-40B4-BE49-F238E27FC236}">
                <a16:creationId xmlns:a16="http://schemas.microsoft.com/office/drawing/2014/main" id="{23693982-02EC-13DB-518A-64D98ADA42D8}"/>
              </a:ext>
            </a:extLst>
          </p:cNvPr>
          <p:cNvSpPr txBox="1">
            <a:spLocks/>
          </p:cNvSpPr>
          <p:nvPr/>
        </p:nvSpPr>
        <p:spPr>
          <a:xfrm>
            <a:off x="3072315" y="3820271"/>
            <a:ext cx="3733016" cy="350086"/>
          </a:xfrm>
          <a:prstGeom prst="rect">
            <a:avLst/>
          </a:prstGeom>
        </p:spPr>
        <p:txBody>
          <a:bodyPr>
            <a:normAutofit lnSpcReduction="10000"/>
          </a:bodyPr>
          <a:lstStyle>
            <a:lvl1pPr marL="0" indent="0">
              <a:buNone/>
              <a:defRPr sz="3200">
                <a:solidFill>
                  <a:schemeClr val="bg1"/>
                </a:solidFill>
                <a:latin typeface="+mn-lt"/>
                <a:ea typeface="+mn-ea"/>
                <a:cs typeface="+mn-cs"/>
              </a:defRPr>
            </a:lvl1pPr>
            <a:lvl2pPr marL="457200" indent="0">
              <a:buNone/>
              <a:defRPr sz="1400">
                <a:latin typeface="+mn-lt"/>
                <a:ea typeface="+mn-ea"/>
                <a:cs typeface="+mn-cs"/>
              </a:defRPr>
            </a:lvl2pPr>
            <a:lvl3pPr marL="914400" indent="0">
              <a:buNone/>
              <a:defRPr sz="1200">
                <a:latin typeface="+mn-lt"/>
                <a:ea typeface="+mn-ea"/>
                <a:cs typeface="+mn-cs"/>
              </a:defRPr>
            </a:lvl3pPr>
            <a:lvl4pPr marL="1371600" indent="0">
              <a:buNone/>
              <a:defRPr sz="1000">
                <a:latin typeface="+mn-lt"/>
                <a:ea typeface="+mn-ea"/>
                <a:cs typeface="+mn-cs"/>
              </a:defRPr>
            </a:lvl4pPr>
            <a:lvl5pPr marL="1828800" indent="0">
              <a:buNone/>
              <a:defRPr sz="1000">
                <a:latin typeface="+mn-lt"/>
                <a:ea typeface="+mn-ea"/>
                <a:cs typeface="+mn-cs"/>
              </a:defRPr>
            </a:lvl5pPr>
            <a:lvl6pPr marL="2286000" indent="0">
              <a:buNone/>
              <a:defRPr sz="1000">
                <a:latin typeface="+mn-lt"/>
                <a:ea typeface="+mn-ea"/>
                <a:cs typeface="+mn-cs"/>
              </a:defRPr>
            </a:lvl6pPr>
            <a:lvl7pPr marL="2743200" indent="0">
              <a:buNone/>
              <a:defRPr sz="1000">
                <a:latin typeface="+mn-lt"/>
                <a:ea typeface="+mn-ea"/>
                <a:cs typeface="+mn-cs"/>
              </a:defRPr>
            </a:lvl7pPr>
            <a:lvl8pPr marL="3200400" indent="0">
              <a:buNone/>
              <a:defRPr sz="1000">
                <a:latin typeface="+mn-lt"/>
                <a:ea typeface="+mn-ea"/>
                <a:cs typeface="+mn-cs"/>
              </a:defRPr>
            </a:lvl8pPr>
            <a:lvl9pPr marL="3657600" indent="0">
              <a:buNone/>
              <a:defRPr sz="1000">
                <a:latin typeface="+mn-lt"/>
                <a:ea typeface="+mn-ea"/>
                <a:cs typeface="+mn-cs"/>
              </a:defRPr>
            </a:lvl9pPr>
          </a:lstStyle>
          <a:p>
            <a:pPr algn="ctr"/>
            <a:r>
              <a:rPr lang="en-GB" sz="1800" b="1" kern="0" dirty="0">
                <a:solidFill>
                  <a:schemeClr val="tx1"/>
                </a:solidFill>
              </a:rPr>
              <a:t>05 July 2023 </a:t>
            </a:r>
          </a:p>
          <a:p>
            <a:endParaRPr lang="es-ES_tradnl" b="1" kern="0" dirty="0">
              <a:solidFill>
                <a:schemeClr val="tx1"/>
              </a:solidFill>
            </a:endParaRPr>
          </a:p>
        </p:txBody>
      </p:sp>
    </p:spTree>
    <p:extLst>
      <p:ext uri="{BB962C8B-B14F-4D97-AF65-F5344CB8AC3E}">
        <p14:creationId xmlns:p14="http://schemas.microsoft.com/office/powerpoint/2010/main" val="427935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64B79D-F5A1-04A0-73D0-BF13C67B778E}"/>
              </a:ext>
            </a:extLst>
          </p:cNvPr>
          <p:cNvSpPr>
            <a:spLocks noGrp="1"/>
          </p:cNvSpPr>
          <p:nvPr>
            <p:ph type="body" sz="half" idx="2"/>
          </p:nvPr>
        </p:nvSpPr>
        <p:spPr>
          <a:xfrm>
            <a:off x="555135" y="1825625"/>
            <a:ext cx="3608902" cy="4273993"/>
          </a:xfrm>
        </p:spPr>
        <p:style>
          <a:lnRef idx="2">
            <a:schemeClr val="accent3"/>
          </a:lnRef>
          <a:fillRef idx="1">
            <a:schemeClr val="lt1"/>
          </a:fillRef>
          <a:effectRef idx="0">
            <a:schemeClr val="accent3"/>
          </a:effectRef>
          <a:fontRef idx="minor">
            <a:schemeClr val="dk1"/>
          </a:fontRef>
        </p:style>
        <p:txBody>
          <a:bodyPr>
            <a:normAutofit/>
          </a:bodyPr>
          <a:lstStyle/>
          <a:p>
            <a:pPr algn="just">
              <a:lnSpc>
                <a:spcPct val="90000"/>
              </a:lnSpc>
              <a:spcAft>
                <a:spcPts val="600"/>
              </a:spcAft>
            </a:pPr>
            <a:r>
              <a:rPr lang="en-US" b="1" dirty="0"/>
              <a:t>MEPS for lighting in EAC</a:t>
            </a:r>
          </a:p>
          <a:p>
            <a:pPr marL="0" marR="0" lvl="0" indent="0" algn="just" defTabSz="914400" eaLnBrk="1" fontAlgn="auto" latinLnBrk="0" hangingPunct="1">
              <a:lnSpc>
                <a:spcPct val="90000"/>
              </a:lnSpc>
              <a:spcBef>
                <a:spcPts val="0"/>
              </a:spcBef>
              <a:spcAft>
                <a:spcPts val="600"/>
              </a:spcAft>
              <a:buClrTx/>
              <a:buSzTx/>
              <a:buFontTx/>
              <a:buNone/>
              <a:tabLst/>
              <a:defRPr/>
            </a:pPr>
            <a:r>
              <a:rPr kumimoji="0" lang="en-US" b="0" i="0" u="none" strike="noStrike" kern="0" cap="none" spc="0" normalizeH="0" baseline="0" noProof="0" dirty="0">
                <a:ln>
                  <a:noFill/>
                </a:ln>
                <a:effectLst/>
                <a:uLnTx/>
                <a:uFillTx/>
              </a:rPr>
              <a:t>The East African Standards Committee adopted the MEPS for lighting on 1</a:t>
            </a:r>
            <a:r>
              <a:rPr kumimoji="0" lang="en-US" b="0" i="0" u="none" strike="noStrike" kern="0" cap="none" spc="0" normalizeH="0" baseline="30000" noProof="0" dirty="0">
                <a:ln>
                  <a:noFill/>
                </a:ln>
                <a:effectLst/>
                <a:uLnTx/>
                <a:uFillTx/>
              </a:rPr>
              <a:t>st</a:t>
            </a:r>
            <a:r>
              <a:rPr kumimoji="0" lang="en-US" b="0" i="0" u="none" strike="noStrike" kern="0" cap="none" spc="0" normalizeH="0" baseline="0" noProof="0" dirty="0">
                <a:ln>
                  <a:noFill/>
                </a:ln>
                <a:effectLst/>
                <a:uLnTx/>
                <a:uFillTx/>
              </a:rPr>
              <a:t> July 2022 and gave them reference numbers: EAS 1064-1&amp;2:2022. </a:t>
            </a:r>
          </a:p>
          <a:p>
            <a:pPr marL="0" marR="0" lvl="0" indent="0" algn="just" defTabSz="914400" eaLnBrk="1" fontAlgn="auto" latinLnBrk="0" hangingPunct="1">
              <a:lnSpc>
                <a:spcPct val="90000"/>
              </a:lnSpc>
              <a:spcBef>
                <a:spcPts val="0"/>
              </a:spcBef>
              <a:spcAft>
                <a:spcPts val="600"/>
              </a:spcAft>
              <a:buClrTx/>
              <a:buSzTx/>
              <a:buFontTx/>
              <a:buNone/>
              <a:tabLst/>
              <a:defRPr/>
            </a:pPr>
            <a:r>
              <a:rPr kumimoji="0" lang="en-US" b="1" i="0" u="none" strike="noStrike" kern="0" cap="none" spc="0" normalizeH="0" baseline="0" noProof="0" dirty="0">
                <a:ln>
                  <a:noFill/>
                </a:ln>
                <a:effectLst/>
                <a:uLnTx/>
                <a:uFillTx/>
              </a:rPr>
              <a:t>Kenya, Rwanda, Uganda and DRC adopted the regional MEPS for lighting.</a:t>
            </a:r>
          </a:p>
          <a:p>
            <a:pPr>
              <a:lnSpc>
                <a:spcPct val="90000"/>
              </a:lnSpc>
              <a:spcAft>
                <a:spcPts val="600"/>
              </a:spcAft>
            </a:pPr>
            <a:endParaRPr lang="en-US" b="1" dirty="0"/>
          </a:p>
        </p:txBody>
      </p:sp>
      <p:pic>
        <p:nvPicPr>
          <p:cNvPr id="6" name="Picture 5" descr="A picture containing text, screenshot, font&#10;&#10;Description automatically generated">
            <a:extLst>
              <a:ext uri="{FF2B5EF4-FFF2-40B4-BE49-F238E27FC236}">
                <a16:creationId xmlns:a16="http://schemas.microsoft.com/office/drawing/2014/main" id="{026458ED-FADE-639B-D640-96C43A65C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805" y="2082358"/>
            <a:ext cx="3032567" cy="4017260"/>
          </a:xfrm>
          <a:prstGeom prst="rect">
            <a:avLst/>
          </a:prstGeom>
          <a:noFill/>
        </p:spPr>
      </p:pic>
      <p:sp>
        <p:nvSpPr>
          <p:cNvPr id="4" name="Title 3">
            <a:extLst>
              <a:ext uri="{FF2B5EF4-FFF2-40B4-BE49-F238E27FC236}">
                <a16:creationId xmlns:a16="http://schemas.microsoft.com/office/drawing/2014/main" id="{E2743B29-5C9E-BD0B-429F-804F5D98E72B}"/>
              </a:ext>
            </a:extLst>
          </p:cNvPr>
          <p:cNvSpPr>
            <a:spLocks noGrp="1"/>
          </p:cNvSpPr>
          <p:nvPr>
            <p:ph type="title"/>
          </p:nvPr>
        </p:nvSpPr>
        <p:spPr>
          <a:xfrm>
            <a:off x="555135" y="1288327"/>
            <a:ext cx="8214790" cy="537298"/>
          </a:xfrm>
        </p:spPr>
        <p:txBody>
          <a:bodyPr>
            <a:normAutofit/>
          </a:bodyPr>
          <a:lstStyle/>
          <a:p>
            <a:pPr>
              <a:lnSpc>
                <a:spcPct val="90000"/>
              </a:lnSpc>
            </a:pPr>
            <a:r>
              <a:rPr lang="en-US" sz="2400" dirty="0"/>
              <a:t>Regional </a:t>
            </a:r>
            <a:r>
              <a:rPr lang="en-US" sz="2400" dirty="0" err="1"/>
              <a:t>Harmonised</a:t>
            </a:r>
            <a:r>
              <a:rPr lang="en-US" sz="2400" dirty="0"/>
              <a:t> Minimum Energy Performance Standards</a:t>
            </a:r>
          </a:p>
        </p:txBody>
      </p:sp>
    </p:spTree>
    <p:extLst>
      <p:ext uri="{BB962C8B-B14F-4D97-AF65-F5344CB8AC3E}">
        <p14:creationId xmlns:p14="http://schemas.microsoft.com/office/powerpoint/2010/main" val="115540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4D26B0-B537-8A16-A0D8-3A57B9CA0E32}"/>
              </a:ext>
            </a:extLst>
          </p:cNvPr>
          <p:cNvSpPr>
            <a:spLocks noGrp="1"/>
          </p:cNvSpPr>
          <p:nvPr>
            <p:ph type="body" sz="half" idx="2"/>
          </p:nvPr>
        </p:nvSpPr>
        <p:spPr>
          <a:xfrm>
            <a:off x="555135" y="2082358"/>
            <a:ext cx="3693308" cy="4017260"/>
          </a:xfrm>
        </p:spPr>
        <p:style>
          <a:lnRef idx="2">
            <a:schemeClr val="accent3"/>
          </a:lnRef>
          <a:fillRef idx="1">
            <a:schemeClr val="lt1"/>
          </a:fillRef>
          <a:effectRef idx="0">
            <a:schemeClr val="accent3"/>
          </a:effectRef>
          <a:fontRef idx="minor">
            <a:schemeClr val="dk1"/>
          </a:fontRef>
        </p:style>
        <p:txBody>
          <a:bodyPr>
            <a:normAutofit/>
          </a:bodyPr>
          <a:lstStyle/>
          <a:p>
            <a:pPr>
              <a:spcAft>
                <a:spcPts val="600"/>
              </a:spcAft>
            </a:pPr>
            <a:r>
              <a:rPr lang="en-US" b="1" dirty="0"/>
              <a:t>Regional MEPS for Lighting SADC</a:t>
            </a:r>
          </a:p>
          <a:p>
            <a:pPr algn="just">
              <a:spcAft>
                <a:spcPts val="600"/>
              </a:spcAft>
            </a:pPr>
            <a:r>
              <a:rPr lang="en-US" dirty="0"/>
              <a:t>SADCSTAN Executive Committee adopted the regionally </a:t>
            </a:r>
            <a:r>
              <a:rPr lang="en-US" dirty="0" err="1"/>
              <a:t>harmonised</a:t>
            </a:r>
            <a:r>
              <a:rPr lang="en-US" dirty="0"/>
              <a:t> Minimum Energy Performance Standards (MEPS) for lighting products on 28 April 2021 and were given reference number SADC HT: 109 2021. </a:t>
            </a:r>
          </a:p>
          <a:p>
            <a:pPr algn="just">
              <a:spcAft>
                <a:spcPts val="600"/>
              </a:spcAft>
            </a:pPr>
            <a:r>
              <a:rPr lang="en-US" b="1" dirty="0"/>
              <a:t>Eswatini, Namibia, DRC, </a:t>
            </a:r>
            <a:r>
              <a:rPr lang="en-US" dirty="0" err="1"/>
              <a:t>etc</a:t>
            </a:r>
            <a:r>
              <a:rPr lang="en-US" dirty="0"/>
              <a:t> adopted the regional MEPS for Lighting</a:t>
            </a:r>
          </a:p>
          <a:p>
            <a:pPr algn="just">
              <a:spcAft>
                <a:spcPts val="600"/>
              </a:spcAft>
            </a:pPr>
            <a:endParaRPr lang="en-US" dirty="0"/>
          </a:p>
          <a:p>
            <a:pPr>
              <a:spcAft>
                <a:spcPts val="600"/>
              </a:spcAft>
            </a:pPr>
            <a:endParaRPr lang="en-US" dirty="0"/>
          </a:p>
        </p:txBody>
      </p:sp>
      <p:pic>
        <p:nvPicPr>
          <p:cNvPr id="5" name="image10.png">
            <a:extLst>
              <a:ext uri="{FF2B5EF4-FFF2-40B4-BE49-F238E27FC236}">
                <a16:creationId xmlns:a16="http://schemas.microsoft.com/office/drawing/2014/main" id="{06AC03B2-9E2B-75A3-BBC7-FE11BD596030}"/>
              </a:ext>
            </a:extLst>
          </p:cNvPr>
          <p:cNvPicPr>
            <a:picLocks noChangeAspect="1"/>
          </p:cNvPicPr>
          <p:nvPr/>
        </p:nvPicPr>
        <p:blipFill>
          <a:blip r:embed="rId2" cstate="print"/>
          <a:stretch>
            <a:fillRect/>
          </a:stretch>
        </p:blipFill>
        <p:spPr>
          <a:xfrm>
            <a:off x="4651767" y="2082358"/>
            <a:ext cx="2942643" cy="4017260"/>
          </a:xfrm>
          <a:prstGeom prst="rect">
            <a:avLst/>
          </a:prstGeom>
          <a:noFill/>
        </p:spPr>
      </p:pic>
      <p:sp>
        <p:nvSpPr>
          <p:cNvPr id="4" name="Title 3">
            <a:extLst>
              <a:ext uri="{FF2B5EF4-FFF2-40B4-BE49-F238E27FC236}">
                <a16:creationId xmlns:a16="http://schemas.microsoft.com/office/drawing/2014/main" id="{7D3135DC-B26E-6673-CE46-79DBF44BEBD0}"/>
              </a:ext>
            </a:extLst>
          </p:cNvPr>
          <p:cNvSpPr>
            <a:spLocks noGrp="1"/>
          </p:cNvSpPr>
          <p:nvPr>
            <p:ph type="title"/>
          </p:nvPr>
        </p:nvSpPr>
        <p:spPr>
          <a:xfrm>
            <a:off x="555135" y="1288327"/>
            <a:ext cx="8214790" cy="537298"/>
          </a:xfrm>
        </p:spPr>
        <p:txBody>
          <a:bodyPr>
            <a:normAutofit/>
          </a:bodyPr>
          <a:lstStyle/>
          <a:p>
            <a:pPr>
              <a:lnSpc>
                <a:spcPct val="90000"/>
              </a:lnSpc>
            </a:pPr>
            <a:r>
              <a:rPr lang="en-US" sz="2400" dirty="0"/>
              <a:t>Regional </a:t>
            </a:r>
            <a:r>
              <a:rPr lang="en-US" sz="2400" dirty="0" err="1"/>
              <a:t>Harmonised</a:t>
            </a:r>
            <a:r>
              <a:rPr lang="en-US" sz="2400" dirty="0"/>
              <a:t> Minimum Energy Performance Standards</a:t>
            </a:r>
          </a:p>
        </p:txBody>
      </p:sp>
    </p:spTree>
    <p:extLst>
      <p:ext uri="{BB962C8B-B14F-4D97-AF65-F5344CB8AC3E}">
        <p14:creationId xmlns:p14="http://schemas.microsoft.com/office/powerpoint/2010/main" val="49131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B7D22C-86BB-0884-4D33-D8BBD6349709}"/>
              </a:ext>
            </a:extLst>
          </p:cNvPr>
          <p:cNvSpPr>
            <a:spLocks noGrp="1"/>
          </p:cNvSpPr>
          <p:nvPr>
            <p:ph type="body" sz="half" idx="2"/>
          </p:nvPr>
        </p:nvSpPr>
        <p:spPr>
          <a:xfrm>
            <a:off x="555135" y="2082358"/>
            <a:ext cx="3665173" cy="4017260"/>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r>
              <a:rPr lang="en-US" sz="1900" b="1" kern="1200" dirty="0">
                <a:solidFill>
                  <a:schemeClr val="accent3"/>
                </a:solidFill>
              </a:rPr>
              <a:t>Regional</a:t>
            </a:r>
            <a:r>
              <a:rPr lang="en-US" dirty="0">
                <a:solidFill>
                  <a:schemeClr val="accent3"/>
                </a:solidFill>
              </a:rPr>
              <a:t> </a:t>
            </a:r>
            <a:r>
              <a:rPr lang="en-US" sz="1900" b="1" kern="1200" dirty="0">
                <a:solidFill>
                  <a:schemeClr val="accent3"/>
                </a:solidFill>
              </a:rPr>
              <a:t>MEPS</a:t>
            </a:r>
            <a:r>
              <a:rPr lang="en-US" dirty="0">
                <a:solidFill>
                  <a:schemeClr val="accent3"/>
                </a:solidFill>
              </a:rPr>
              <a:t> </a:t>
            </a:r>
            <a:r>
              <a:rPr lang="en-US" sz="1900" b="1" kern="1200" dirty="0">
                <a:solidFill>
                  <a:schemeClr val="accent3"/>
                </a:solidFill>
              </a:rPr>
              <a:t>for</a:t>
            </a:r>
            <a:r>
              <a:rPr lang="en-US" dirty="0">
                <a:solidFill>
                  <a:schemeClr val="accent3"/>
                </a:solidFill>
              </a:rPr>
              <a:t> </a:t>
            </a:r>
            <a:r>
              <a:rPr lang="en-US" sz="1900" b="1" kern="1200" dirty="0">
                <a:solidFill>
                  <a:schemeClr val="accent3"/>
                </a:solidFill>
              </a:rPr>
              <a:t>Cooling</a:t>
            </a:r>
            <a:r>
              <a:rPr lang="en-US" dirty="0">
                <a:solidFill>
                  <a:schemeClr val="accent3"/>
                </a:solidFill>
              </a:rPr>
              <a:t> </a:t>
            </a:r>
            <a:r>
              <a:rPr lang="en-US" sz="1900" b="1" kern="1200" dirty="0">
                <a:solidFill>
                  <a:schemeClr val="accent3"/>
                </a:solidFill>
              </a:rPr>
              <a:t>Appliances</a:t>
            </a:r>
            <a:r>
              <a:rPr lang="en-US" dirty="0">
                <a:solidFill>
                  <a:schemeClr val="accent3"/>
                </a:solidFill>
              </a:rPr>
              <a:t> </a:t>
            </a:r>
            <a:r>
              <a:rPr lang="en-US" sz="1900" b="1" kern="1200" dirty="0">
                <a:solidFill>
                  <a:schemeClr val="accent3"/>
                </a:solidFill>
              </a:rPr>
              <a:t>SADC</a:t>
            </a:r>
          </a:p>
          <a:p>
            <a:endParaRPr lang="en-US" b="1" dirty="0">
              <a:solidFill>
                <a:schemeClr val="accent3"/>
              </a:solidFill>
            </a:endParaRPr>
          </a:p>
          <a:p>
            <a:pPr marL="285750" indent="-285750" algn="just">
              <a:buFont typeface="Wingdings" pitchFamily="2" charset="2"/>
              <a:buChar char="§"/>
            </a:pPr>
            <a:r>
              <a:rPr lang="en-US" dirty="0"/>
              <a:t>Draft SADC Regional MEPS for cooling appliances available and circulated for review.</a:t>
            </a:r>
          </a:p>
          <a:p>
            <a:pPr marL="285750" indent="-285750" algn="just">
              <a:buFont typeface="Wingdings" pitchFamily="2" charset="2"/>
              <a:buChar char="§"/>
            </a:pPr>
            <a:r>
              <a:rPr lang="en-US" dirty="0"/>
              <a:t>National consultations for cooling MEPS were held in 12 out of 16 Member States. </a:t>
            </a:r>
            <a:r>
              <a:rPr lang="en-US" dirty="0">
                <a:effectLst/>
                <a:latin typeface="Calibri" panose="020F0502020204030204" pitchFamily="34" charset="0"/>
                <a:ea typeface="Calibri" panose="020F0502020204030204" pitchFamily="34" charset="0"/>
              </a:rPr>
              <a:t>and balloting as of 2 September 2022.</a:t>
            </a:r>
            <a:r>
              <a:rPr lang="en-US" spc="5" dirty="0">
                <a:effectLst/>
                <a:latin typeface="Calibri" panose="020F0502020204030204" pitchFamily="34" charset="0"/>
                <a:ea typeface="Calibri" panose="020F0502020204030204" pitchFamily="34" charset="0"/>
              </a:rPr>
              <a:t> </a:t>
            </a:r>
          </a:p>
          <a:p>
            <a:pPr marL="285750" indent="-285750" algn="just">
              <a:buFont typeface="Wingdings" pitchFamily="2" charset="2"/>
              <a:buChar char="§"/>
            </a:pPr>
            <a:r>
              <a:rPr lang="en-US" dirty="0">
                <a:effectLst/>
                <a:latin typeface="Calibri" panose="020F0502020204030204" pitchFamily="34" charset="0"/>
                <a:ea typeface="Calibri" panose="020F0502020204030204" pitchFamily="34" charset="0"/>
              </a:rPr>
              <a:t>As of end of</a:t>
            </a:r>
            <a:r>
              <a:rPr lang="en-US" spc="-21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February 2023, </a:t>
            </a:r>
            <a:r>
              <a:rPr lang="en-US" b="1" dirty="0">
                <a:solidFill>
                  <a:schemeClr val="tx1"/>
                </a:solidFill>
                <a:effectLst/>
                <a:latin typeface="Calibri" panose="020F0502020204030204" pitchFamily="34" charset="0"/>
                <a:ea typeface="Calibri" panose="020F0502020204030204" pitchFamily="34" charset="0"/>
              </a:rPr>
              <a:t>Angola, Botswana, Comoros, DRC, Eswatini, Lesotho, Malawi, Mauritius, Mozambique, Namibia, Seychelles, South Africa,</a:t>
            </a:r>
            <a:r>
              <a:rPr lang="en-US" b="1" spc="5" dirty="0">
                <a:solidFill>
                  <a:schemeClr val="tx1"/>
                </a:solidFill>
                <a:effectLst/>
                <a:latin typeface="Calibri" panose="020F0502020204030204" pitchFamily="34" charset="0"/>
                <a:ea typeface="Calibri" panose="020F0502020204030204" pitchFamily="34" charset="0"/>
              </a:rPr>
              <a:t> </a:t>
            </a:r>
            <a:r>
              <a:rPr lang="en-US" b="1" dirty="0">
                <a:solidFill>
                  <a:schemeClr val="tx1"/>
                </a:solidFill>
                <a:effectLst/>
                <a:latin typeface="Calibri" panose="020F0502020204030204" pitchFamily="34" charset="0"/>
                <a:ea typeface="Calibri" panose="020F0502020204030204" pitchFamily="34" charset="0"/>
              </a:rPr>
              <a:t>Tanzania,</a:t>
            </a:r>
            <a:r>
              <a:rPr lang="en-US" b="1" spc="-40" dirty="0">
                <a:solidFill>
                  <a:schemeClr val="tx1"/>
                </a:solidFill>
                <a:effectLst/>
                <a:latin typeface="Calibri" panose="020F0502020204030204" pitchFamily="34" charset="0"/>
                <a:ea typeface="Calibri" panose="020F0502020204030204" pitchFamily="34" charset="0"/>
              </a:rPr>
              <a:t> </a:t>
            </a:r>
            <a:r>
              <a:rPr lang="en-US" b="1" dirty="0">
                <a:solidFill>
                  <a:schemeClr val="tx1"/>
                </a:solidFill>
                <a:effectLst/>
                <a:latin typeface="Calibri" panose="020F0502020204030204" pitchFamily="34" charset="0"/>
                <a:ea typeface="Calibri" panose="020F0502020204030204" pitchFamily="34" charset="0"/>
              </a:rPr>
              <a:t>Zambia,</a:t>
            </a:r>
            <a:r>
              <a:rPr lang="en-US" b="1" spc="-35" dirty="0">
                <a:solidFill>
                  <a:schemeClr val="tx1"/>
                </a:solidFill>
                <a:effectLst/>
                <a:latin typeface="Calibri" panose="020F0502020204030204" pitchFamily="34" charset="0"/>
                <a:ea typeface="Calibri" panose="020F0502020204030204" pitchFamily="34" charset="0"/>
              </a:rPr>
              <a:t> </a:t>
            </a:r>
            <a:r>
              <a:rPr lang="en-US" b="1" dirty="0">
                <a:solidFill>
                  <a:schemeClr val="tx1"/>
                </a:solidFill>
                <a:effectLst/>
                <a:latin typeface="Calibri" panose="020F0502020204030204" pitchFamily="34" charset="0"/>
                <a:ea typeface="Calibri" panose="020F0502020204030204" pitchFamily="34" charset="0"/>
              </a:rPr>
              <a:t>and</a:t>
            </a:r>
            <a:r>
              <a:rPr lang="en-US" b="1" spc="-45" dirty="0">
                <a:solidFill>
                  <a:schemeClr val="tx1"/>
                </a:solidFill>
                <a:effectLst/>
                <a:latin typeface="Calibri" panose="020F0502020204030204" pitchFamily="34" charset="0"/>
                <a:ea typeface="Calibri" panose="020F0502020204030204" pitchFamily="34" charset="0"/>
              </a:rPr>
              <a:t> </a:t>
            </a:r>
            <a:r>
              <a:rPr lang="en-US" b="1" dirty="0">
                <a:solidFill>
                  <a:schemeClr val="tx1"/>
                </a:solidFill>
                <a:effectLst/>
                <a:latin typeface="Calibri" panose="020F0502020204030204" pitchFamily="34" charset="0"/>
                <a:ea typeface="Calibri" panose="020F0502020204030204" pitchFamily="34" charset="0"/>
              </a:rPr>
              <a:t>Zimbabwe</a:t>
            </a:r>
            <a:r>
              <a:rPr lang="en-US" b="1" spc="-40" dirty="0">
                <a:solidFill>
                  <a:schemeClr val="tx1"/>
                </a:solidFill>
                <a:effectLst/>
                <a:latin typeface="Calibri" panose="020F0502020204030204" pitchFamily="34" charset="0"/>
                <a:ea typeface="Calibri" panose="020F0502020204030204" pitchFamily="34" charset="0"/>
              </a:rPr>
              <a:t> </a:t>
            </a:r>
            <a:r>
              <a:rPr lang="en-US" dirty="0">
                <a:solidFill>
                  <a:schemeClr val="tx1"/>
                </a:solidFill>
                <a:effectLst/>
                <a:latin typeface="Calibri" panose="020F0502020204030204" pitchFamily="34" charset="0"/>
                <a:ea typeface="Calibri" panose="020F0502020204030204" pitchFamily="34" charset="0"/>
              </a:rPr>
              <a:t>have</a:t>
            </a:r>
            <a:r>
              <a:rPr lang="en-US" spc="-40" dirty="0">
                <a:solidFill>
                  <a:schemeClr val="tx1"/>
                </a:solidFill>
                <a:effectLst/>
                <a:latin typeface="Calibri" panose="020F0502020204030204" pitchFamily="34" charset="0"/>
                <a:ea typeface="Calibri" panose="020F0502020204030204" pitchFamily="34" charset="0"/>
              </a:rPr>
              <a:t> </a:t>
            </a:r>
            <a:r>
              <a:rPr lang="en-US" dirty="0">
                <a:solidFill>
                  <a:schemeClr val="tx1"/>
                </a:solidFill>
                <a:effectLst/>
                <a:latin typeface="Calibri" panose="020F0502020204030204" pitchFamily="34" charset="0"/>
                <a:ea typeface="Calibri" panose="020F0502020204030204" pitchFamily="34" charset="0"/>
              </a:rPr>
              <a:t>submitted</a:t>
            </a:r>
            <a:r>
              <a:rPr lang="en-US" spc="-45" dirty="0">
                <a:solidFill>
                  <a:schemeClr val="tx1"/>
                </a:solidFill>
                <a:effectLst/>
                <a:latin typeface="Calibri" panose="020F0502020204030204" pitchFamily="34" charset="0"/>
                <a:ea typeface="Calibri" panose="020F0502020204030204" pitchFamily="34" charset="0"/>
              </a:rPr>
              <a:t> </a:t>
            </a:r>
            <a:r>
              <a:rPr lang="en-US" dirty="0">
                <a:solidFill>
                  <a:schemeClr val="tx1"/>
                </a:solidFill>
                <a:effectLst/>
                <a:latin typeface="Calibri" panose="020F0502020204030204" pitchFamily="34" charset="0"/>
                <a:ea typeface="Calibri" panose="020F0502020204030204" pitchFamily="34" charset="0"/>
              </a:rPr>
              <a:t>their</a:t>
            </a:r>
            <a:r>
              <a:rPr lang="en-US" spc="-40" dirty="0">
                <a:solidFill>
                  <a:schemeClr val="tx1"/>
                </a:solidFill>
                <a:effectLst/>
                <a:latin typeface="Calibri" panose="020F0502020204030204" pitchFamily="34" charset="0"/>
                <a:ea typeface="Calibri" panose="020F0502020204030204" pitchFamily="34" charset="0"/>
              </a:rPr>
              <a:t> </a:t>
            </a:r>
            <a:r>
              <a:rPr lang="en-US" dirty="0">
                <a:solidFill>
                  <a:schemeClr val="tx1"/>
                </a:solidFill>
                <a:effectLst/>
                <a:latin typeface="Calibri" panose="020F0502020204030204" pitchFamily="34" charset="0"/>
                <a:ea typeface="Calibri" panose="020F0502020204030204" pitchFamily="34" charset="0"/>
              </a:rPr>
              <a:t>ballots.</a:t>
            </a:r>
            <a:r>
              <a:rPr lang="en-US" spc="-40" dirty="0">
                <a:solidFill>
                  <a:schemeClr val="tx1"/>
                </a:solidFill>
                <a:effectLst/>
                <a:latin typeface="Calibri" panose="020F0502020204030204" pitchFamily="34" charset="0"/>
                <a:ea typeface="Calibri" panose="020F0502020204030204" pitchFamily="34" charset="0"/>
              </a:rPr>
              <a:t> </a:t>
            </a:r>
            <a:endParaRPr lang="en-US" b="1" dirty="0">
              <a:solidFill>
                <a:schemeClr val="accent3"/>
              </a:solidFill>
            </a:endParaRPr>
          </a:p>
          <a:p>
            <a:endParaRPr lang="en-US" b="1" dirty="0">
              <a:solidFill>
                <a:schemeClr val="accent3"/>
              </a:solidFill>
            </a:endParaRPr>
          </a:p>
        </p:txBody>
      </p:sp>
      <p:sp>
        <p:nvSpPr>
          <p:cNvPr id="4" name="Title 3">
            <a:extLst>
              <a:ext uri="{FF2B5EF4-FFF2-40B4-BE49-F238E27FC236}">
                <a16:creationId xmlns:a16="http://schemas.microsoft.com/office/drawing/2014/main" id="{E7EC729F-83FD-7C73-C719-7DF585801892}"/>
              </a:ext>
            </a:extLst>
          </p:cNvPr>
          <p:cNvSpPr>
            <a:spLocks noGrp="1"/>
          </p:cNvSpPr>
          <p:nvPr>
            <p:ph type="title"/>
          </p:nvPr>
        </p:nvSpPr>
        <p:spPr/>
        <p:txBody>
          <a:bodyPr/>
          <a:lstStyle/>
          <a:p>
            <a:r>
              <a:rPr kumimoji="0" lang="en-US" sz="2400" b="1" i="0" u="none" strike="noStrike" kern="0" cap="none" spc="0" normalizeH="0" baseline="0" noProof="0" dirty="0">
                <a:ln>
                  <a:noFill/>
                </a:ln>
                <a:solidFill>
                  <a:srgbClr val="7030A0"/>
                </a:solidFill>
                <a:effectLst/>
                <a:uLnTx/>
                <a:uFillTx/>
                <a:latin typeface="Calibri" charset="0"/>
                <a:cs typeface="Calibri" charset="0"/>
              </a:rPr>
              <a:t>Regional </a:t>
            </a:r>
            <a:r>
              <a:rPr kumimoji="0" lang="en-US" sz="2400" b="1" i="0" u="none" strike="noStrike" kern="0" cap="none" spc="0" normalizeH="0" baseline="0" noProof="0" dirty="0" err="1">
                <a:ln>
                  <a:noFill/>
                </a:ln>
                <a:solidFill>
                  <a:srgbClr val="7030A0"/>
                </a:solidFill>
                <a:effectLst/>
                <a:uLnTx/>
                <a:uFillTx/>
                <a:latin typeface="Calibri" charset="0"/>
                <a:cs typeface="Calibri" charset="0"/>
              </a:rPr>
              <a:t>Harmonised</a:t>
            </a:r>
            <a:r>
              <a:rPr kumimoji="0" lang="en-US" sz="2400" b="1" i="0" u="none" strike="noStrike" kern="0" cap="none" spc="0" normalizeH="0" baseline="0" noProof="0" dirty="0">
                <a:ln>
                  <a:noFill/>
                </a:ln>
                <a:solidFill>
                  <a:srgbClr val="7030A0"/>
                </a:solidFill>
                <a:effectLst/>
                <a:uLnTx/>
                <a:uFillTx/>
                <a:latin typeface="Calibri" charset="0"/>
                <a:cs typeface="Calibri" charset="0"/>
              </a:rPr>
              <a:t> Minimum Energy Performance Standards</a:t>
            </a:r>
            <a:endParaRPr lang="en-US" dirty="0"/>
          </a:p>
        </p:txBody>
      </p:sp>
      <p:sp>
        <p:nvSpPr>
          <p:cNvPr id="5" name="TextBox 4">
            <a:extLst>
              <a:ext uri="{FF2B5EF4-FFF2-40B4-BE49-F238E27FC236}">
                <a16:creationId xmlns:a16="http://schemas.microsoft.com/office/drawing/2014/main" id="{59518F1B-7CF7-EA23-9FD3-EA01F36992E5}"/>
              </a:ext>
            </a:extLst>
          </p:cNvPr>
          <p:cNvSpPr txBox="1"/>
          <p:nvPr/>
        </p:nvSpPr>
        <p:spPr>
          <a:xfrm>
            <a:off x="4684543" y="2082359"/>
            <a:ext cx="3798276"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solidFill>
                  <a:schemeClr val="accent3"/>
                </a:solidFill>
              </a:rPr>
              <a:t>Regional MEPS for Cooling Appliances EAC</a:t>
            </a:r>
          </a:p>
          <a:p>
            <a:pPr marL="285750"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rPr>
              <a:t>Draft EAC MEPS for cooling appliances available and circulated for 2022 for review</a:t>
            </a:r>
            <a:r>
              <a:rPr lang="en-US" spc="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and update.</a:t>
            </a:r>
          </a:p>
          <a:p>
            <a:pPr marL="285750"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rPr>
              <a:t>Review of the draft MEPS by EAC Technical Committee to take place in the week of 17</a:t>
            </a:r>
            <a:r>
              <a:rPr lang="en-US" baseline="30000" dirty="0">
                <a:effectLst/>
                <a:latin typeface="Calibri" panose="020F0502020204030204" pitchFamily="34" charset="0"/>
                <a:ea typeface="Calibri" panose="020F0502020204030204" pitchFamily="34" charset="0"/>
              </a:rPr>
              <a:t>th</a:t>
            </a:r>
            <a:r>
              <a:rPr lang="en-US" dirty="0">
                <a:effectLst/>
                <a:latin typeface="Calibri" panose="020F0502020204030204" pitchFamily="34" charset="0"/>
                <a:ea typeface="Calibri" panose="020F0502020204030204" pitchFamily="34" charset="0"/>
              </a:rPr>
              <a:t>-21</a:t>
            </a:r>
            <a:r>
              <a:rPr lang="en-US" baseline="30000" dirty="0">
                <a:effectLst/>
                <a:latin typeface="Calibri" panose="020F0502020204030204" pitchFamily="34" charset="0"/>
                <a:ea typeface="Calibri" panose="020F0502020204030204" pitchFamily="34" charset="0"/>
              </a:rPr>
              <a:t>st</a:t>
            </a:r>
            <a:r>
              <a:rPr lang="en-US" dirty="0">
                <a:effectLst/>
                <a:latin typeface="Calibri" panose="020F0502020204030204" pitchFamily="34" charset="0"/>
                <a:ea typeface="Calibri" panose="020F0502020204030204" pitchFamily="34" charset="0"/>
              </a:rPr>
              <a:t> July 2023.</a:t>
            </a:r>
          </a:p>
          <a:p>
            <a:pPr marL="285750" indent="-285750" algn="just">
              <a:buFont typeface="Arial" panose="020B0604020202020204" pitchFamily="34" charset="0"/>
              <a:buChar char="•"/>
            </a:pPr>
            <a:r>
              <a:rPr lang="en-US" dirty="0">
                <a:latin typeface="Calibri" panose="020F0502020204030204" pitchFamily="34" charset="0"/>
                <a:ea typeface="Calibri" panose="020F0502020204030204" pitchFamily="34" charset="0"/>
              </a:rPr>
              <a:t>National consultations and regional harmonization meetings to follow.</a:t>
            </a:r>
            <a:endParaRPr lang="en-US" dirty="0">
              <a:effectLst/>
              <a:latin typeface="Calibri" panose="020F0502020204030204" pitchFamily="34" charset="0"/>
              <a:ea typeface="Calibri" panose="020F0502020204030204" pitchFamily="34" charset="0"/>
            </a:endParaRPr>
          </a:p>
          <a:p>
            <a:endParaRPr lang="en-US" b="1" dirty="0">
              <a:solidFill>
                <a:schemeClr val="accent3"/>
              </a:solidFill>
            </a:endParaRPr>
          </a:p>
          <a:p>
            <a:endParaRPr lang="en-US" dirty="0"/>
          </a:p>
        </p:txBody>
      </p:sp>
    </p:spTree>
    <p:extLst>
      <p:ext uri="{BB962C8B-B14F-4D97-AF65-F5344CB8AC3E}">
        <p14:creationId xmlns:p14="http://schemas.microsoft.com/office/powerpoint/2010/main" val="373631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6848-9401-754F-9788-DAB846160090}"/>
              </a:ext>
            </a:extLst>
          </p:cNvPr>
          <p:cNvSpPr>
            <a:spLocks noGrp="1"/>
          </p:cNvSpPr>
          <p:nvPr>
            <p:ph type="title"/>
          </p:nvPr>
        </p:nvSpPr>
        <p:spPr>
          <a:xfrm>
            <a:off x="369455" y="915209"/>
            <a:ext cx="8405090" cy="753758"/>
          </a:xfrm>
        </p:spPr>
        <p:txBody>
          <a:bodyPr>
            <a:normAutofit fontScale="90000"/>
          </a:bodyPr>
          <a:lstStyle/>
          <a:p>
            <a:r>
              <a:rPr lang="en-US" sz="2700" dirty="0"/>
              <a:t>Regional compliance framework for Energy Efficiency Policies</a:t>
            </a:r>
            <a:br>
              <a:rPr lang="en-GB" dirty="0"/>
            </a:br>
            <a:endParaRPr lang="en-US" dirty="0"/>
          </a:p>
        </p:txBody>
      </p:sp>
      <p:sp>
        <p:nvSpPr>
          <p:cNvPr id="3" name="Text Placeholder 2">
            <a:extLst>
              <a:ext uri="{FF2B5EF4-FFF2-40B4-BE49-F238E27FC236}">
                <a16:creationId xmlns:a16="http://schemas.microsoft.com/office/drawing/2014/main" id="{260EDDC7-9692-384D-B5CC-D90EF9E17839}"/>
              </a:ext>
            </a:extLst>
          </p:cNvPr>
          <p:cNvSpPr>
            <a:spLocks noGrp="1"/>
          </p:cNvSpPr>
          <p:nvPr>
            <p:ph type="body" sz="half" idx="2"/>
          </p:nvPr>
        </p:nvSpPr>
        <p:spPr>
          <a:xfrm>
            <a:off x="421649" y="1960508"/>
            <a:ext cx="4706164" cy="3877868"/>
          </a:xfrm>
          <a:ln w="19050">
            <a:solidFill>
              <a:srgbClr val="00B050"/>
            </a:solidFill>
          </a:ln>
        </p:spPr>
        <p:txBody>
          <a:bodyPr>
            <a:normAutofit/>
          </a:bodyPr>
          <a:lstStyle/>
          <a:p>
            <a:pPr algn="just"/>
            <a:r>
              <a:rPr lang="en-US" sz="1600" b="1" dirty="0">
                <a:solidFill>
                  <a:srgbClr val="6FB74D"/>
                </a:solidFill>
              </a:rPr>
              <a:t>Regional Compliance Framework for EELA in EAC and SADC</a:t>
            </a:r>
          </a:p>
          <a:p>
            <a:pPr algn="just"/>
            <a:endParaRPr lang="en-US" sz="1600" b="1" dirty="0">
              <a:solidFill>
                <a:srgbClr val="6FB74D"/>
              </a:solidFill>
            </a:endParaRPr>
          </a:p>
          <a:p>
            <a:pPr marL="285750" indent="-285750" algn="just">
              <a:buFont typeface="Wingdings" pitchFamily="2" charset="2"/>
              <a:buChar char="§"/>
            </a:pPr>
            <a:r>
              <a:rPr lang="en-US" sz="1600" dirty="0">
                <a:ea typeface="Calibri" panose="020F0502020204030204" pitchFamily="34" charset="0"/>
              </a:rPr>
              <a:t>The framework </a:t>
            </a:r>
            <a:r>
              <a:rPr lang="en-US" sz="1600" b="1" dirty="0">
                <a:ea typeface="Calibri" panose="020F0502020204030204" pitchFamily="34" charset="0"/>
              </a:rPr>
              <a:t>supports the implementation of the developed MEPS.</a:t>
            </a:r>
          </a:p>
          <a:p>
            <a:pPr marL="285750" indent="-285750" algn="just">
              <a:buFont typeface="Wingdings" pitchFamily="2" charset="2"/>
              <a:buChar char="§"/>
            </a:pPr>
            <a:r>
              <a:rPr lang="en-US" sz="1600" dirty="0">
                <a:effectLst/>
                <a:ea typeface="Calibri" panose="020F0502020204030204" pitchFamily="34" charset="0"/>
              </a:rPr>
              <a:t>In the SA</a:t>
            </a:r>
            <a:r>
              <a:rPr lang="en-US" sz="1600" dirty="0">
                <a:ea typeface="Calibri" panose="020F0502020204030204" pitchFamily="34" charset="0"/>
              </a:rPr>
              <a:t>DC region, </a:t>
            </a:r>
            <a:r>
              <a:rPr lang="en-US" sz="1600" b="1" dirty="0">
                <a:ea typeface="Calibri" panose="020F0502020204030204" pitchFamily="34" charset="0"/>
              </a:rPr>
              <a:t>the national consultations have been conducted</a:t>
            </a:r>
            <a:r>
              <a:rPr lang="en-US" sz="1600" dirty="0">
                <a:ea typeface="Calibri" panose="020F0502020204030204" pitchFamily="34" charset="0"/>
              </a:rPr>
              <a:t>. The compliance framework was approved by the SACREEE Steering Committee on 31</a:t>
            </a:r>
            <a:r>
              <a:rPr lang="en-US" sz="1600" baseline="30000" dirty="0">
                <a:ea typeface="Calibri" panose="020F0502020204030204" pitchFamily="34" charset="0"/>
              </a:rPr>
              <a:t>st</a:t>
            </a:r>
            <a:r>
              <a:rPr lang="en-US" sz="1600" dirty="0">
                <a:ea typeface="Calibri" panose="020F0502020204030204" pitchFamily="34" charset="0"/>
              </a:rPr>
              <a:t> March 2023 during the EELA Stakeholder Forum in Nairobi.</a:t>
            </a:r>
          </a:p>
          <a:p>
            <a:pPr marL="285750" indent="-285750" algn="just">
              <a:buFont typeface="Wingdings" pitchFamily="2" charset="2"/>
              <a:buChar char="§"/>
            </a:pPr>
            <a:r>
              <a:rPr lang="en-US" sz="1600" dirty="0">
                <a:effectLst/>
                <a:ea typeface="Calibri" panose="020F0502020204030204" pitchFamily="34" charset="0"/>
              </a:rPr>
              <a:t>In the EAC region</a:t>
            </a:r>
            <a:r>
              <a:rPr lang="en-US" sz="1600" dirty="0">
                <a:ea typeface="Calibri" panose="020F0502020204030204" pitchFamily="34" charset="0"/>
              </a:rPr>
              <a:t>, the national consultations expected to take place in July and August 2023</a:t>
            </a:r>
            <a:endParaRPr lang="en-US" sz="1200" dirty="0">
              <a:effectLst/>
              <a:ea typeface="Calibri" panose="020F0502020204030204" pitchFamily="34" charset="0"/>
            </a:endParaRPr>
          </a:p>
        </p:txBody>
      </p:sp>
      <p:pic>
        <p:nvPicPr>
          <p:cNvPr id="5" name="Picture 4">
            <a:extLst>
              <a:ext uri="{FF2B5EF4-FFF2-40B4-BE49-F238E27FC236}">
                <a16:creationId xmlns:a16="http://schemas.microsoft.com/office/drawing/2014/main" id="{0589E676-23E3-C8B3-7AD3-C271250DD2A9}"/>
              </a:ext>
            </a:extLst>
          </p:cNvPr>
          <p:cNvPicPr>
            <a:picLocks noChangeAspect="1"/>
          </p:cNvPicPr>
          <p:nvPr/>
        </p:nvPicPr>
        <p:blipFill>
          <a:blip r:embed="rId3"/>
          <a:stretch>
            <a:fillRect/>
          </a:stretch>
        </p:blipFill>
        <p:spPr>
          <a:xfrm>
            <a:off x="5474652" y="1396503"/>
            <a:ext cx="3247697" cy="2438127"/>
          </a:xfrm>
          <a:prstGeom prst="rect">
            <a:avLst/>
          </a:prstGeom>
        </p:spPr>
      </p:pic>
      <p:pic>
        <p:nvPicPr>
          <p:cNvPr id="6" name="Picture 5">
            <a:extLst>
              <a:ext uri="{FF2B5EF4-FFF2-40B4-BE49-F238E27FC236}">
                <a16:creationId xmlns:a16="http://schemas.microsoft.com/office/drawing/2014/main" id="{F2B698AB-5170-B527-5C88-EBC532FF85EF}"/>
              </a:ext>
            </a:extLst>
          </p:cNvPr>
          <p:cNvPicPr>
            <a:picLocks noChangeAspect="1"/>
          </p:cNvPicPr>
          <p:nvPr/>
        </p:nvPicPr>
        <p:blipFill>
          <a:blip r:embed="rId4"/>
          <a:stretch>
            <a:fillRect/>
          </a:stretch>
        </p:blipFill>
        <p:spPr>
          <a:xfrm>
            <a:off x="5474652" y="3834630"/>
            <a:ext cx="3247697" cy="2123738"/>
          </a:xfrm>
          <a:prstGeom prst="rect">
            <a:avLst/>
          </a:prstGeom>
        </p:spPr>
      </p:pic>
      <p:sp>
        <p:nvSpPr>
          <p:cNvPr id="7" name="TextBox 6">
            <a:extLst>
              <a:ext uri="{FF2B5EF4-FFF2-40B4-BE49-F238E27FC236}">
                <a16:creationId xmlns:a16="http://schemas.microsoft.com/office/drawing/2014/main" id="{5A5F39D2-7A7F-CB8B-6B8D-7A49DF7A9354}"/>
              </a:ext>
            </a:extLst>
          </p:cNvPr>
          <p:cNvSpPr txBox="1"/>
          <p:nvPr/>
        </p:nvSpPr>
        <p:spPr>
          <a:xfrm>
            <a:off x="1613647" y="6129917"/>
            <a:ext cx="7160898" cy="338554"/>
          </a:xfrm>
          <a:prstGeom prst="rect">
            <a:avLst/>
          </a:prstGeom>
          <a:noFill/>
        </p:spPr>
        <p:txBody>
          <a:bodyPr wrap="square" rtlCol="0">
            <a:spAutoFit/>
          </a:bodyPr>
          <a:lstStyle/>
          <a:p>
            <a:r>
              <a:rPr lang="en-US" sz="1600" b="1" i="1" dirty="0">
                <a:solidFill>
                  <a:srgbClr val="0070C0"/>
                </a:solidFill>
              </a:rPr>
              <a:t>National sensitization &amp; training on the compliance framework in Uganda</a:t>
            </a:r>
          </a:p>
        </p:txBody>
      </p:sp>
    </p:spTree>
    <p:extLst>
      <p:ext uri="{BB962C8B-B14F-4D97-AF65-F5344CB8AC3E}">
        <p14:creationId xmlns:p14="http://schemas.microsoft.com/office/powerpoint/2010/main" val="3039587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7CDE-9CB1-7F8F-12DD-C5FB65C12266}"/>
              </a:ext>
            </a:extLst>
          </p:cNvPr>
          <p:cNvSpPr>
            <a:spLocks noGrp="1"/>
          </p:cNvSpPr>
          <p:nvPr>
            <p:ph type="title"/>
          </p:nvPr>
        </p:nvSpPr>
        <p:spPr>
          <a:xfrm>
            <a:off x="483080" y="1012399"/>
            <a:ext cx="8214790" cy="624840"/>
          </a:xfrm>
        </p:spPr>
        <p:txBody>
          <a:bodyPr>
            <a:normAutofit/>
          </a:bodyPr>
          <a:lstStyle/>
          <a:p>
            <a:r>
              <a:rPr lang="en-US" dirty="0"/>
              <a:t>Capacity development</a:t>
            </a:r>
          </a:p>
        </p:txBody>
      </p:sp>
      <p:sp>
        <p:nvSpPr>
          <p:cNvPr id="3" name="Text Placeholder 2">
            <a:extLst>
              <a:ext uri="{FF2B5EF4-FFF2-40B4-BE49-F238E27FC236}">
                <a16:creationId xmlns:a16="http://schemas.microsoft.com/office/drawing/2014/main" id="{B2038FB7-B9CB-E1A1-E345-E9898E47544F}"/>
              </a:ext>
            </a:extLst>
          </p:cNvPr>
          <p:cNvSpPr>
            <a:spLocks noGrp="1"/>
          </p:cNvSpPr>
          <p:nvPr>
            <p:ph type="body" sz="half" idx="2"/>
          </p:nvPr>
        </p:nvSpPr>
        <p:spPr>
          <a:xfrm>
            <a:off x="483080" y="1825626"/>
            <a:ext cx="4335033" cy="4561106"/>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lgn="just"/>
            <a:r>
              <a:rPr lang="en-US" b="1" dirty="0">
                <a:solidFill>
                  <a:srgbClr val="6FB74D"/>
                </a:solidFill>
              </a:rPr>
              <a:t>EELA E-learning Platform</a:t>
            </a:r>
          </a:p>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EELA project promotes capacity building at institutional, </a:t>
            </a:r>
            <a:r>
              <a:rPr lang="en-US" sz="1800" dirty="0" err="1">
                <a:effectLst/>
                <a:latin typeface="Calibri" panose="020F0502020204030204" pitchFamily="34" charset="0"/>
                <a:ea typeface="Calibri" panose="020F0502020204030204" pitchFamily="34" charset="0"/>
              </a:rPr>
              <a:t>organisational</a:t>
            </a:r>
            <a:r>
              <a:rPr lang="en-US" sz="1800" dirty="0">
                <a:effectLst/>
                <a:latin typeface="Calibri" panose="020F0502020204030204" pitchFamily="34" charset="0"/>
                <a:ea typeface="Calibri" panose="020F0502020204030204" pitchFamily="34" charset="0"/>
              </a:rPr>
              <a:t> and individual levels.</a:t>
            </a:r>
          </a:p>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EELA Project is </a:t>
            </a:r>
            <a:r>
              <a:rPr lang="en-US" sz="1800" b="1" dirty="0">
                <a:effectLst/>
                <a:latin typeface="Calibri" panose="020F0502020204030204" pitchFamily="34" charset="0"/>
                <a:ea typeface="Calibri" panose="020F0502020204030204" pitchFamily="34" charset="0"/>
              </a:rPr>
              <a:t>conducting a six-months guided training on EELA E-Learning Platform </a:t>
            </a:r>
            <a:r>
              <a:rPr lang="en-US" b="1" dirty="0">
                <a:latin typeface="Calibri" panose="020F0502020204030204" pitchFamily="34" charset="0"/>
                <a:ea typeface="Calibri" panose="020F0502020204030204" pitchFamily="34" charset="0"/>
              </a:rPr>
              <a:t>in </a:t>
            </a:r>
            <a:r>
              <a:rPr lang="en-US" sz="1800" b="1" dirty="0">
                <a:effectLst/>
                <a:latin typeface="Calibri" panose="020F0502020204030204" pitchFamily="34" charset="0"/>
                <a:ea typeface="Calibri" panose="020F0502020204030204" pitchFamily="34" charset="0"/>
              </a:rPr>
              <a:t>collaboration with Kafue Gorge Regional Training Centre (KGRTC) </a:t>
            </a:r>
            <a:r>
              <a:rPr lang="en-US" sz="1800" dirty="0">
                <a:effectLst/>
                <a:latin typeface="Calibri" panose="020F0502020204030204" pitchFamily="34" charset="0"/>
                <a:ea typeface="Calibri" panose="020F0502020204030204" pitchFamily="34" charset="0"/>
              </a:rPr>
              <a:t>in Zambia. </a:t>
            </a:r>
          </a:p>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platform has 5 modules: </a:t>
            </a:r>
            <a:r>
              <a:rPr lang="en-US" sz="1800" b="1" dirty="0">
                <a:effectLst/>
                <a:latin typeface="Calibri" panose="020F0502020204030204" pitchFamily="34" charset="0"/>
                <a:ea typeface="Calibri" panose="020F0502020204030204" pitchFamily="34" charset="0"/>
              </a:rPr>
              <a:t>Module</a:t>
            </a:r>
            <a:r>
              <a:rPr lang="en-US" sz="1800" b="1" spc="-25"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1</a:t>
            </a:r>
            <a:r>
              <a:rPr lang="en-US" sz="1800" b="1" spc="-20"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gives</a:t>
            </a:r>
            <a:r>
              <a:rPr lang="en-US" sz="1800" b="1" spc="-25"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a</a:t>
            </a:r>
            <a:r>
              <a:rPr lang="en-US" sz="1800" b="1" spc="-20"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general</a:t>
            </a:r>
            <a:r>
              <a:rPr lang="en-US" sz="1800" b="1" spc="-25"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introduction</a:t>
            </a:r>
            <a:r>
              <a:rPr lang="en-US" sz="1800" b="1" spc="-20"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to</a:t>
            </a:r>
            <a:r>
              <a:rPr lang="en-US" sz="1800" b="1" spc="-25"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EELA</a:t>
            </a:r>
            <a:r>
              <a:rPr lang="en-US" sz="1800" b="1" spc="-20"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and</a:t>
            </a:r>
            <a:r>
              <a:rPr lang="en-US" sz="1800" b="1" spc="-25"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EELA</a:t>
            </a:r>
            <a:r>
              <a:rPr lang="en-US" sz="1800" b="1" spc="-20"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policies,</a:t>
            </a:r>
            <a:r>
              <a:rPr lang="en-US" sz="1800" b="1" spc="-25"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whereas</a:t>
            </a:r>
            <a:r>
              <a:rPr lang="en-US" sz="1800" b="1" spc="-210"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modules 2 to 5 are </a:t>
            </a:r>
            <a:r>
              <a:rPr lang="en-US" sz="1800" b="1" dirty="0" err="1">
                <a:effectLst/>
                <a:latin typeface="Calibri" panose="020F0502020204030204" pitchFamily="34" charset="0"/>
                <a:ea typeface="Calibri" panose="020F0502020204030204" pitchFamily="34" charset="0"/>
              </a:rPr>
              <a:t>specialised</a:t>
            </a:r>
            <a:r>
              <a:rPr lang="en-US" sz="1800" b="1" dirty="0">
                <a:effectLst/>
                <a:latin typeface="Calibri" panose="020F0502020204030204" pitchFamily="34" charset="0"/>
                <a:ea typeface="Calibri" panose="020F0502020204030204" pitchFamily="34" charset="0"/>
              </a:rPr>
              <a:t> on specific topics including lighting, clean cooling, productive use, and market</a:t>
            </a:r>
            <a:r>
              <a:rPr lang="en-US" sz="1800" b="1" spc="5"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development.</a:t>
            </a:r>
          </a:p>
          <a:p>
            <a:pPr marL="285750" indent="-285750" algn="just">
              <a:buFont typeface="Arial" panose="020B0604020202020204" pitchFamily="34" charset="0"/>
              <a:buChar char="•"/>
            </a:pPr>
            <a:r>
              <a:rPr lang="en-US" dirty="0">
                <a:latin typeface="Calibri" panose="020F0502020204030204" pitchFamily="34" charset="0"/>
                <a:ea typeface="Calibri" panose="020F0502020204030204" pitchFamily="34" charset="0"/>
              </a:rPr>
              <a:t>The trainings are both virtual and physical.</a:t>
            </a:r>
            <a:endParaRPr lang="en-US" sz="1800" dirty="0">
              <a:effectLst/>
              <a:latin typeface="Calibri" panose="020F0502020204030204" pitchFamily="34" charset="0"/>
              <a:ea typeface="Calibri" panose="020F0502020204030204" pitchFamily="34" charset="0"/>
            </a:endParaRPr>
          </a:p>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project ensures </a:t>
            </a:r>
            <a:r>
              <a:rPr lang="en-US" sz="1800" b="1" dirty="0">
                <a:effectLst/>
                <a:latin typeface="Calibri" panose="020F0502020204030204" pitchFamily="34" charset="0"/>
                <a:ea typeface="Calibri" panose="020F0502020204030204" pitchFamily="34" charset="0"/>
              </a:rPr>
              <a:t>gender inclusivity </a:t>
            </a:r>
            <a:r>
              <a:rPr lang="en-US" sz="1800" dirty="0">
                <a:effectLst/>
                <a:latin typeface="Calibri" panose="020F0502020204030204" pitchFamily="34" charset="0"/>
                <a:ea typeface="Calibri" panose="020F0502020204030204" pitchFamily="34" charset="0"/>
              </a:rPr>
              <a:t>in the trainings. At least 40% of eith</a:t>
            </a:r>
            <a:r>
              <a:rPr lang="en-US" dirty="0">
                <a:latin typeface="Calibri" panose="020F0502020204030204" pitchFamily="34" charset="0"/>
                <a:ea typeface="Calibri" panose="020F0502020204030204" pitchFamily="34" charset="0"/>
              </a:rPr>
              <a:t>er gender to be represented.</a:t>
            </a:r>
            <a:endParaRPr lang="en-US" sz="1800" dirty="0">
              <a:effectLst/>
              <a:latin typeface="Calibri" panose="020F0502020204030204" pitchFamily="34" charset="0"/>
              <a:ea typeface="Calibri" panose="020F0502020204030204" pitchFamily="34" charset="0"/>
            </a:endParaRPr>
          </a:p>
          <a:p>
            <a:pPr marL="285750" indent="-285750" algn="jus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endParaRPr lang="en-US" dirty="0"/>
          </a:p>
        </p:txBody>
      </p:sp>
      <p:pic>
        <p:nvPicPr>
          <p:cNvPr id="1026" name="Picture 2" descr="Photo">
            <a:extLst>
              <a:ext uri="{FF2B5EF4-FFF2-40B4-BE49-F238E27FC236}">
                <a16:creationId xmlns:a16="http://schemas.microsoft.com/office/drawing/2014/main" id="{742FBA94-6BD2-9741-7102-96050F333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113" y="2837255"/>
            <a:ext cx="4107395" cy="273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331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6848-9401-754F-9788-DAB846160090}"/>
              </a:ext>
            </a:extLst>
          </p:cNvPr>
          <p:cNvSpPr>
            <a:spLocks noGrp="1"/>
          </p:cNvSpPr>
          <p:nvPr>
            <p:ph type="title"/>
          </p:nvPr>
        </p:nvSpPr>
        <p:spPr>
          <a:xfrm>
            <a:off x="373800" y="1019624"/>
            <a:ext cx="8405090" cy="753758"/>
          </a:xfrm>
        </p:spPr>
        <p:txBody>
          <a:bodyPr>
            <a:normAutofit fontScale="90000"/>
          </a:bodyPr>
          <a:lstStyle/>
          <a:p>
            <a:r>
              <a:rPr lang="en-US" sz="2700" dirty="0"/>
              <a:t>Capacity development</a:t>
            </a:r>
            <a:br>
              <a:rPr lang="en-GB" dirty="0"/>
            </a:br>
            <a:endParaRPr lang="en-US" dirty="0"/>
          </a:p>
        </p:txBody>
      </p:sp>
      <p:sp>
        <p:nvSpPr>
          <p:cNvPr id="3" name="Text Placeholder 2">
            <a:extLst>
              <a:ext uri="{FF2B5EF4-FFF2-40B4-BE49-F238E27FC236}">
                <a16:creationId xmlns:a16="http://schemas.microsoft.com/office/drawing/2014/main" id="{260EDDC7-9692-384D-B5CC-D90EF9E17839}"/>
              </a:ext>
            </a:extLst>
          </p:cNvPr>
          <p:cNvSpPr>
            <a:spLocks noGrp="1"/>
          </p:cNvSpPr>
          <p:nvPr>
            <p:ph type="body" sz="half" idx="2"/>
          </p:nvPr>
        </p:nvSpPr>
        <p:spPr>
          <a:xfrm>
            <a:off x="483081" y="1878255"/>
            <a:ext cx="4838219" cy="2721880"/>
          </a:xfrm>
          <a:ln w="19050">
            <a:solidFill>
              <a:srgbClr val="00B050"/>
            </a:solidFill>
          </a:ln>
        </p:spPr>
        <p:txBody>
          <a:bodyPr>
            <a:normAutofit/>
          </a:bodyPr>
          <a:lstStyle/>
          <a:p>
            <a:pPr lvl="0" algn="just"/>
            <a:r>
              <a:rPr lang="en-US" sz="1600" b="1" dirty="0">
                <a:solidFill>
                  <a:srgbClr val="6FB74D"/>
                </a:solidFill>
              </a:rPr>
              <a:t>Strengthening Capacities of Market Surveillance on Lighting Products in Member States</a:t>
            </a:r>
          </a:p>
          <a:p>
            <a:pPr marL="285750" indent="-285750" algn="jus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rPr>
              <a:t>The EELA Project procured </a:t>
            </a:r>
            <a:r>
              <a:rPr lang="en-US" sz="1600" b="1" dirty="0">
                <a:effectLst/>
                <a:latin typeface="Calibri" panose="020F0502020204030204" pitchFamily="34" charset="0"/>
                <a:ea typeface="Calibri" panose="020F0502020204030204" pitchFamily="34" charset="0"/>
              </a:rPr>
              <a:t>portable lighting test equipment </a:t>
            </a:r>
            <a:r>
              <a:rPr lang="en-US" sz="1600" dirty="0">
                <a:effectLst/>
                <a:latin typeface="Calibri" panose="020F0502020204030204" pitchFamily="34" charset="0"/>
                <a:ea typeface="Calibri" panose="020F0502020204030204" pitchFamily="34" charset="0"/>
              </a:rPr>
              <a:t>for 21 EAC and SADC Member States.</a:t>
            </a:r>
          </a:p>
          <a:p>
            <a:pPr marL="285750" indent="-285750" algn="just">
              <a:buFont typeface="Wingdings" panose="05000000000000000000" pitchFamily="2" charset="2"/>
              <a:buChar char="§"/>
            </a:pPr>
            <a:r>
              <a:rPr lang="en-US" sz="1600" dirty="0">
                <a:solidFill>
                  <a:schemeClr val="tx1"/>
                </a:solidFill>
                <a:effectLst/>
                <a:latin typeface="Calibri" panose="020F0502020204030204" pitchFamily="34" charset="0"/>
                <a:ea typeface="Calibri" panose="020F0502020204030204" pitchFamily="34" charset="0"/>
              </a:rPr>
              <a:t>The project is also procuring additional lighting test equipment for 3 regional reference labs in the EAC and SADC Member States: </a:t>
            </a:r>
            <a:r>
              <a:rPr lang="en-US" sz="1600" b="1" dirty="0">
                <a:solidFill>
                  <a:schemeClr val="tx1"/>
                </a:solidFill>
                <a:effectLst/>
                <a:latin typeface="Calibri" panose="020F0502020204030204" pitchFamily="34" charset="0"/>
                <a:ea typeface="Calibri" panose="020F0502020204030204" pitchFamily="34" charset="0"/>
              </a:rPr>
              <a:t>Uganda, Zambia and Mozambique.</a:t>
            </a:r>
          </a:p>
          <a:p>
            <a:pPr marL="285750" indent="-285750" algn="just">
              <a:buFont typeface="Wingdings" panose="05000000000000000000" pitchFamily="2" charset="2"/>
              <a:buChar char="§"/>
            </a:pPr>
            <a:r>
              <a:rPr lang="en-US" sz="1600" b="1" dirty="0">
                <a:solidFill>
                  <a:schemeClr val="tx1"/>
                </a:solidFill>
                <a:effectLst/>
                <a:latin typeface="Calibri" panose="020F0502020204030204" pitchFamily="34" charset="0"/>
                <a:ea typeface="Calibri" panose="020F0502020204030204" pitchFamily="34" charset="0"/>
              </a:rPr>
              <a:t>The projects conducts trainings </a:t>
            </a:r>
            <a:r>
              <a:rPr lang="en-US" sz="1600" b="1" dirty="0">
                <a:solidFill>
                  <a:schemeClr val="tx1"/>
                </a:solidFill>
                <a:latin typeface="Calibri" panose="020F0502020204030204" pitchFamily="34" charset="0"/>
                <a:ea typeface="Calibri" panose="020F0502020204030204" pitchFamily="34" charset="0"/>
              </a:rPr>
              <a:t>on the operation and maintenance of lighting test equipment.</a:t>
            </a:r>
            <a:endParaRPr lang="en-US" sz="1600" b="1" dirty="0">
              <a:solidFill>
                <a:schemeClr val="tx1"/>
              </a:solidFill>
              <a:effectLst/>
              <a:latin typeface="Calibri" panose="020F0502020204030204" pitchFamily="34" charset="0"/>
              <a:ea typeface="Calibri" panose="020F0502020204030204" pitchFamily="34" charset="0"/>
            </a:endParaRPr>
          </a:p>
          <a:p>
            <a:pPr marL="285750" indent="-285750" algn="just">
              <a:buFont typeface="Wingdings" panose="05000000000000000000" pitchFamily="2" charset="2"/>
              <a:buChar char="§"/>
            </a:pPr>
            <a:endParaRPr lang="en-US" sz="1600" b="1" dirty="0">
              <a:solidFill>
                <a:schemeClr val="tx1"/>
              </a:solidFill>
              <a:effectLst/>
              <a:latin typeface="Calibri" panose="020F0502020204030204" pitchFamily="34" charset="0"/>
              <a:ea typeface="Calibri" panose="020F0502020204030204" pitchFamily="34" charset="0"/>
            </a:endParaRPr>
          </a:p>
          <a:p>
            <a:pPr marL="285750" indent="-285750" algn="just">
              <a:buFont typeface="Wingdings" panose="05000000000000000000" pitchFamily="2" charset="2"/>
              <a:buChar char="§"/>
            </a:pPr>
            <a:endParaRPr lang="en-US" sz="1600" dirty="0"/>
          </a:p>
          <a:p>
            <a:pPr algn="just"/>
            <a:endParaRPr lang="en-US" sz="1600" dirty="0"/>
          </a:p>
          <a:p>
            <a:pPr marL="285750" indent="-285750" algn="just">
              <a:buFont typeface="Wingdings" pitchFamily="2" charset="2"/>
              <a:buChar char="§"/>
            </a:pPr>
            <a:endParaRPr lang="en-US" sz="1600" dirty="0"/>
          </a:p>
          <a:p>
            <a:pPr algn="just"/>
            <a:endParaRPr lang="en-US" sz="1600" dirty="0">
              <a:solidFill>
                <a:schemeClr val="tx1"/>
              </a:solidFill>
            </a:endParaRPr>
          </a:p>
          <a:p>
            <a:pPr marL="285750" indent="-285750" algn="just">
              <a:buFont typeface="Wingdings" pitchFamily="2" charset="2"/>
              <a:buChar char="§"/>
            </a:pPr>
            <a:endParaRPr lang="en-US" sz="1600" dirty="0">
              <a:solidFill>
                <a:schemeClr val="tx1"/>
              </a:solidFill>
            </a:endParaRPr>
          </a:p>
        </p:txBody>
      </p:sp>
      <p:sp>
        <p:nvSpPr>
          <p:cNvPr id="7" name="Rectangle 6"/>
          <p:cNvSpPr/>
          <p:nvPr/>
        </p:nvSpPr>
        <p:spPr>
          <a:xfrm rot="16200000">
            <a:off x="7900557" y="2307759"/>
            <a:ext cx="1862137" cy="523220"/>
          </a:xfrm>
          <a:prstGeom prst="rect">
            <a:avLst/>
          </a:prstGeom>
          <a:solidFill>
            <a:srgbClr val="7030A0"/>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1200" b="1" dirty="0" err="1">
                <a:solidFill>
                  <a:schemeClr val="bg1"/>
                </a:solidFill>
              </a:rPr>
              <a:t>L</a:t>
            </a:r>
            <a:r>
              <a:rPr lang="en-US" sz="1400" b="1" dirty="0" err="1">
                <a:solidFill>
                  <a:schemeClr val="bg1"/>
                </a:solidFill>
              </a:rPr>
              <a:t>ightSpion</a:t>
            </a:r>
            <a:r>
              <a:rPr lang="en-US" sz="1400" b="1" dirty="0">
                <a:solidFill>
                  <a:schemeClr val="bg1"/>
                </a:solidFill>
              </a:rPr>
              <a:t> handover to UNBS</a:t>
            </a:r>
            <a:r>
              <a:rPr lang="en-US" sz="1200" b="1" dirty="0">
                <a:solidFill>
                  <a:schemeClr val="bg1"/>
                </a:solidFill>
              </a:rPr>
              <a:t> </a:t>
            </a:r>
          </a:p>
        </p:txBody>
      </p:sp>
      <p:sp>
        <p:nvSpPr>
          <p:cNvPr id="10" name="Rectangle 9"/>
          <p:cNvSpPr/>
          <p:nvPr/>
        </p:nvSpPr>
        <p:spPr>
          <a:xfrm rot="16200000">
            <a:off x="7711608" y="4875927"/>
            <a:ext cx="2134563" cy="523220"/>
          </a:xfrm>
          <a:prstGeom prst="rect">
            <a:avLst/>
          </a:prstGeom>
          <a:solidFill>
            <a:srgbClr val="7030A0"/>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1400" b="1" dirty="0" err="1">
                <a:solidFill>
                  <a:schemeClr val="bg1"/>
                </a:solidFill>
              </a:rPr>
              <a:t>Lighspion</a:t>
            </a:r>
            <a:r>
              <a:rPr lang="en-US" sz="1400" b="1" dirty="0">
                <a:solidFill>
                  <a:schemeClr val="bg1"/>
                </a:solidFill>
              </a:rPr>
              <a:t> </a:t>
            </a:r>
            <a:r>
              <a:rPr lang="en-US" sz="1400" b="1" dirty="0" err="1">
                <a:solidFill>
                  <a:schemeClr val="bg1"/>
                </a:solidFill>
              </a:rPr>
              <a:t>hanadover</a:t>
            </a:r>
            <a:r>
              <a:rPr lang="en-US" sz="1400" b="1" dirty="0">
                <a:solidFill>
                  <a:schemeClr val="bg1"/>
                </a:solidFill>
              </a:rPr>
              <a:t> to Malawi</a:t>
            </a:r>
            <a:r>
              <a:rPr lang="en-US" sz="1200" b="1" dirty="0">
                <a:solidFill>
                  <a:schemeClr val="bg1"/>
                </a:solidFill>
              </a:rPr>
              <a:t> </a:t>
            </a:r>
          </a:p>
        </p:txBody>
      </p:sp>
      <p:sp>
        <p:nvSpPr>
          <p:cNvPr id="11" name="Rectangle 10">
            <a:extLst>
              <a:ext uri="{FF2B5EF4-FFF2-40B4-BE49-F238E27FC236}">
                <a16:creationId xmlns:a16="http://schemas.microsoft.com/office/drawing/2014/main" id="{4ACCBED6-A37A-44A3-95C1-453526CB09D9}"/>
              </a:ext>
            </a:extLst>
          </p:cNvPr>
          <p:cNvSpPr/>
          <p:nvPr/>
        </p:nvSpPr>
        <p:spPr>
          <a:xfrm rot="16200000">
            <a:off x="7900558" y="2307759"/>
            <a:ext cx="1862137" cy="523220"/>
          </a:xfrm>
          <a:prstGeom prst="rect">
            <a:avLst/>
          </a:prstGeom>
          <a:solidFill>
            <a:srgbClr val="7030A0"/>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1200" b="1" dirty="0" err="1">
                <a:solidFill>
                  <a:schemeClr val="bg1"/>
                </a:solidFill>
              </a:rPr>
              <a:t>L</a:t>
            </a:r>
            <a:r>
              <a:rPr lang="en-US" sz="1400" b="1" dirty="0" err="1">
                <a:solidFill>
                  <a:schemeClr val="bg1"/>
                </a:solidFill>
              </a:rPr>
              <a:t>ightSpion</a:t>
            </a:r>
            <a:r>
              <a:rPr lang="en-US" sz="1400" b="1" dirty="0">
                <a:solidFill>
                  <a:schemeClr val="bg1"/>
                </a:solidFill>
              </a:rPr>
              <a:t> handover to UNBS</a:t>
            </a:r>
            <a:r>
              <a:rPr lang="en-US" sz="1200" b="1" dirty="0">
                <a:solidFill>
                  <a:schemeClr val="bg1"/>
                </a:solidFill>
              </a:rPr>
              <a:t> </a:t>
            </a:r>
          </a:p>
        </p:txBody>
      </p:sp>
      <p:sp>
        <p:nvSpPr>
          <p:cNvPr id="14" name="Rectangle 13">
            <a:extLst>
              <a:ext uri="{FF2B5EF4-FFF2-40B4-BE49-F238E27FC236}">
                <a16:creationId xmlns:a16="http://schemas.microsoft.com/office/drawing/2014/main" id="{EA8AC10E-61E5-4059-B66F-22E3E6B48DD9}"/>
              </a:ext>
            </a:extLst>
          </p:cNvPr>
          <p:cNvSpPr/>
          <p:nvPr/>
        </p:nvSpPr>
        <p:spPr>
          <a:xfrm rot="16200000">
            <a:off x="7900559" y="2307759"/>
            <a:ext cx="1862137" cy="523220"/>
          </a:xfrm>
          <a:prstGeom prst="rect">
            <a:avLst/>
          </a:prstGeom>
          <a:solidFill>
            <a:srgbClr val="7030A0"/>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1200" b="1" dirty="0" err="1">
                <a:solidFill>
                  <a:schemeClr val="bg1"/>
                </a:solidFill>
              </a:rPr>
              <a:t>L</a:t>
            </a:r>
            <a:r>
              <a:rPr lang="en-US" sz="1400" b="1" dirty="0" err="1">
                <a:solidFill>
                  <a:schemeClr val="bg1"/>
                </a:solidFill>
              </a:rPr>
              <a:t>ightSpion</a:t>
            </a:r>
            <a:r>
              <a:rPr lang="en-US" sz="1400" b="1" dirty="0">
                <a:solidFill>
                  <a:schemeClr val="bg1"/>
                </a:solidFill>
              </a:rPr>
              <a:t> handover to RSB Rwanda</a:t>
            </a:r>
            <a:r>
              <a:rPr lang="en-US" sz="1200" b="1" dirty="0">
                <a:solidFill>
                  <a:schemeClr val="bg1"/>
                </a:solidFill>
              </a:rPr>
              <a:t> </a:t>
            </a:r>
          </a:p>
        </p:txBody>
      </p:sp>
      <p:pic>
        <p:nvPicPr>
          <p:cNvPr id="4" name="image13.jpeg">
            <a:extLst>
              <a:ext uri="{FF2B5EF4-FFF2-40B4-BE49-F238E27FC236}">
                <a16:creationId xmlns:a16="http://schemas.microsoft.com/office/drawing/2014/main" id="{B3214F78-2FF6-481C-3DC5-A63DBE8E0038}"/>
              </a:ext>
            </a:extLst>
          </p:cNvPr>
          <p:cNvPicPr>
            <a:picLocks noChangeAspect="1"/>
          </p:cNvPicPr>
          <p:nvPr/>
        </p:nvPicPr>
        <p:blipFill>
          <a:blip r:embed="rId3" cstate="print"/>
          <a:stretch>
            <a:fillRect/>
          </a:stretch>
        </p:blipFill>
        <p:spPr>
          <a:xfrm>
            <a:off x="5773271" y="1560788"/>
            <a:ext cx="2482396" cy="2488799"/>
          </a:xfrm>
          <a:prstGeom prst="rect">
            <a:avLst/>
          </a:prstGeom>
        </p:spPr>
      </p:pic>
      <p:pic>
        <p:nvPicPr>
          <p:cNvPr id="5" name="image14.jpeg">
            <a:extLst>
              <a:ext uri="{FF2B5EF4-FFF2-40B4-BE49-F238E27FC236}">
                <a16:creationId xmlns:a16="http://schemas.microsoft.com/office/drawing/2014/main" id="{2E94DCA5-E965-CC12-8810-CBBDB0320C45}"/>
              </a:ext>
            </a:extLst>
          </p:cNvPr>
          <p:cNvPicPr>
            <a:picLocks noChangeAspect="1"/>
          </p:cNvPicPr>
          <p:nvPr/>
        </p:nvPicPr>
        <p:blipFill>
          <a:blip r:embed="rId4" cstate="print"/>
          <a:stretch>
            <a:fillRect/>
          </a:stretch>
        </p:blipFill>
        <p:spPr>
          <a:xfrm>
            <a:off x="5773270" y="4316281"/>
            <a:ext cx="2635623" cy="1756319"/>
          </a:xfrm>
          <a:prstGeom prst="rect">
            <a:avLst/>
          </a:prstGeom>
        </p:spPr>
      </p:pic>
    </p:spTree>
    <p:extLst>
      <p:ext uri="{BB962C8B-B14F-4D97-AF65-F5344CB8AC3E}">
        <p14:creationId xmlns:p14="http://schemas.microsoft.com/office/powerpoint/2010/main" val="377231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ACCD-216E-B0F5-7264-9A21EB9EBDC4}"/>
              </a:ext>
            </a:extLst>
          </p:cNvPr>
          <p:cNvSpPr>
            <a:spLocks noGrp="1"/>
          </p:cNvSpPr>
          <p:nvPr>
            <p:ph type="title"/>
          </p:nvPr>
        </p:nvSpPr>
        <p:spPr>
          <a:xfrm>
            <a:off x="665869" y="916485"/>
            <a:ext cx="8214790" cy="800019"/>
          </a:xfrm>
        </p:spPr>
        <p:txBody>
          <a:bodyPr>
            <a:normAutofit fontScale="90000"/>
          </a:bodyPr>
          <a:lstStyle/>
          <a:p>
            <a:r>
              <a:rPr lang="en-US" dirty="0"/>
              <a:t>Private Sector Support: EELA Technical Assistance and Co-financing Facility</a:t>
            </a:r>
          </a:p>
        </p:txBody>
      </p:sp>
      <p:graphicFrame>
        <p:nvGraphicFramePr>
          <p:cNvPr id="12" name="Table 12">
            <a:extLst>
              <a:ext uri="{FF2B5EF4-FFF2-40B4-BE49-F238E27FC236}">
                <a16:creationId xmlns:a16="http://schemas.microsoft.com/office/drawing/2014/main" id="{B8C5DDCE-806E-46B7-D237-A72CFC569D46}"/>
              </a:ext>
            </a:extLst>
          </p:cNvPr>
          <p:cNvGraphicFramePr>
            <a:graphicFrameLocks noGrp="1"/>
          </p:cNvGraphicFramePr>
          <p:nvPr>
            <p:extLst>
              <p:ext uri="{D42A27DB-BD31-4B8C-83A1-F6EECF244321}">
                <p14:modId xmlns:p14="http://schemas.microsoft.com/office/powerpoint/2010/main" val="1223656358"/>
              </p:ext>
            </p:extLst>
          </p:nvPr>
        </p:nvGraphicFramePr>
        <p:xfrm>
          <a:off x="802106" y="1716504"/>
          <a:ext cx="7948000" cy="4569350"/>
        </p:xfrm>
        <a:graphic>
          <a:graphicData uri="http://schemas.openxmlformats.org/drawingml/2006/table">
            <a:tbl>
              <a:tblPr firstRow="1" bandRow="1">
                <a:tableStyleId>{5C22544A-7EE6-4342-B048-85BDC9FD1C3A}</a:tableStyleId>
              </a:tblPr>
              <a:tblGrid>
                <a:gridCol w="1589600">
                  <a:extLst>
                    <a:ext uri="{9D8B030D-6E8A-4147-A177-3AD203B41FA5}">
                      <a16:colId xmlns:a16="http://schemas.microsoft.com/office/drawing/2014/main" val="4245378016"/>
                    </a:ext>
                  </a:extLst>
                </a:gridCol>
                <a:gridCol w="1589600">
                  <a:extLst>
                    <a:ext uri="{9D8B030D-6E8A-4147-A177-3AD203B41FA5}">
                      <a16:colId xmlns:a16="http://schemas.microsoft.com/office/drawing/2014/main" val="365358595"/>
                    </a:ext>
                  </a:extLst>
                </a:gridCol>
                <a:gridCol w="1589600">
                  <a:extLst>
                    <a:ext uri="{9D8B030D-6E8A-4147-A177-3AD203B41FA5}">
                      <a16:colId xmlns:a16="http://schemas.microsoft.com/office/drawing/2014/main" val="3787673905"/>
                    </a:ext>
                  </a:extLst>
                </a:gridCol>
                <a:gridCol w="1589600">
                  <a:extLst>
                    <a:ext uri="{9D8B030D-6E8A-4147-A177-3AD203B41FA5}">
                      <a16:colId xmlns:a16="http://schemas.microsoft.com/office/drawing/2014/main" val="536318116"/>
                    </a:ext>
                  </a:extLst>
                </a:gridCol>
                <a:gridCol w="1589600">
                  <a:extLst>
                    <a:ext uri="{9D8B030D-6E8A-4147-A177-3AD203B41FA5}">
                      <a16:colId xmlns:a16="http://schemas.microsoft.com/office/drawing/2014/main" val="739433745"/>
                    </a:ext>
                  </a:extLst>
                </a:gridCol>
              </a:tblGrid>
              <a:tr h="553389">
                <a:tc>
                  <a:txBody>
                    <a:bodyPr/>
                    <a:lstStyle/>
                    <a:p>
                      <a:r>
                        <a:rPr lang="en-US" sz="1600" dirty="0"/>
                        <a:t>Windows</a:t>
                      </a:r>
                    </a:p>
                  </a:txBody>
                  <a:tcPr/>
                </a:tc>
                <a:tc>
                  <a:txBody>
                    <a:bodyPr/>
                    <a:lstStyle/>
                    <a:p>
                      <a:r>
                        <a:rPr lang="en-US" sz="1600" dirty="0"/>
                        <a:t>Beneficiaries</a:t>
                      </a:r>
                    </a:p>
                  </a:txBody>
                  <a:tcPr/>
                </a:tc>
                <a:tc>
                  <a:txBody>
                    <a:bodyPr/>
                    <a:lstStyle/>
                    <a:p>
                      <a:r>
                        <a:rPr lang="en-US" sz="1600" dirty="0"/>
                        <a:t>Target appliances</a:t>
                      </a:r>
                    </a:p>
                  </a:txBody>
                  <a:tcPr/>
                </a:tc>
                <a:tc>
                  <a:txBody>
                    <a:bodyPr/>
                    <a:lstStyle/>
                    <a:p>
                      <a:r>
                        <a:rPr lang="en-US" sz="1600" dirty="0"/>
                        <a:t>Target business models</a:t>
                      </a:r>
                    </a:p>
                  </a:txBody>
                  <a:tcPr/>
                </a:tc>
                <a:tc>
                  <a:txBody>
                    <a:bodyPr/>
                    <a:lstStyle/>
                    <a:p>
                      <a:r>
                        <a:rPr lang="en-US" sz="1600" dirty="0"/>
                        <a:t>Support provided</a:t>
                      </a:r>
                    </a:p>
                  </a:txBody>
                  <a:tcPr/>
                </a:tc>
                <a:extLst>
                  <a:ext uri="{0D108BD9-81ED-4DB2-BD59-A6C34878D82A}">
                    <a16:rowId xmlns:a16="http://schemas.microsoft.com/office/drawing/2014/main" val="1416126584"/>
                  </a:ext>
                </a:extLst>
              </a:tr>
              <a:tr h="1485414">
                <a:tc>
                  <a:txBody>
                    <a:bodyPr/>
                    <a:lstStyle/>
                    <a:p>
                      <a:r>
                        <a:rPr lang="en-US" sz="1600" dirty="0"/>
                        <a:t>Technical Assistance for design of Energy Service Business Models</a:t>
                      </a:r>
                    </a:p>
                  </a:txBody>
                  <a:tcPr/>
                </a:tc>
                <a:tc>
                  <a:txBody>
                    <a:bodyPr/>
                    <a:lstStyle/>
                    <a:p>
                      <a:r>
                        <a:rPr lang="en-US" sz="1600" dirty="0"/>
                        <a:t>Energy Users</a:t>
                      </a:r>
                    </a:p>
                  </a:txBody>
                  <a:tcPr/>
                </a:tc>
                <a:tc rowSpan="3">
                  <a:txBody>
                    <a:bodyPr/>
                    <a:lstStyle/>
                    <a:p>
                      <a:r>
                        <a:rPr lang="en-US" sz="1600" dirty="0"/>
                        <a:t>Energy efficient lighting, cooling, and </a:t>
                      </a:r>
                      <a:r>
                        <a:rPr lang="en-US" sz="1600" dirty="0" err="1"/>
                        <a:t>PuE</a:t>
                      </a:r>
                      <a:r>
                        <a:rPr lang="en-US" sz="1600" dirty="0"/>
                        <a:t> appliances and equipment</a:t>
                      </a:r>
                    </a:p>
                  </a:txBody>
                  <a:tcPr/>
                </a:tc>
                <a:tc rowSpan="3">
                  <a:txBody>
                    <a:bodyPr/>
                    <a:lstStyle/>
                    <a:p>
                      <a:pPr marL="285750" indent="-285750">
                        <a:buFont typeface="Arial" panose="020B0604020202020204" pitchFamily="34" charset="0"/>
                        <a:buChar char="•"/>
                      </a:pPr>
                      <a:r>
                        <a:rPr lang="en-US" sz="1600" b="1" dirty="0"/>
                        <a:t>Energy efficient appliance/equipment leasing</a:t>
                      </a:r>
                    </a:p>
                    <a:p>
                      <a:pPr marL="285750" indent="-285750">
                        <a:buFont typeface="Arial" panose="020B0604020202020204" pitchFamily="34" charset="0"/>
                        <a:buChar char="•"/>
                      </a:pPr>
                      <a:r>
                        <a:rPr lang="en-US" sz="1600" dirty="0"/>
                        <a:t>Energy Performance Contracting</a:t>
                      </a:r>
                    </a:p>
                    <a:p>
                      <a:pPr marL="285750" indent="-285750">
                        <a:buFont typeface="Arial" panose="020B0604020202020204" pitchFamily="34" charset="0"/>
                        <a:buChar char="•"/>
                      </a:pPr>
                      <a:r>
                        <a:rPr lang="en-US" sz="1600" b="1" dirty="0"/>
                        <a:t>Energy-as-a Service</a:t>
                      </a:r>
                    </a:p>
                  </a:txBody>
                  <a:tcPr/>
                </a:tc>
                <a:tc>
                  <a:txBody>
                    <a:bodyPr/>
                    <a:lstStyle/>
                    <a:p>
                      <a:r>
                        <a:rPr lang="en-US" sz="1600" dirty="0"/>
                        <a:t>Technical assistance</a:t>
                      </a:r>
                    </a:p>
                  </a:txBody>
                  <a:tcPr/>
                </a:tc>
                <a:extLst>
                  <a:ext uri="{0D108BD9-81ED-4DB2-BD59-A6C34878D82A}">
                    <a16:rowId xmlns:a16="http://schemas.microsoft.com/office/drawing/2014/main" val="1672275059"/>
                  </a:ext>
                </a:extLst>
              </a:tr>
              <a:tr h="1252408">
                <a:tc>
                  <a:txBody>
                    <a:bodyPr/>
                    <a:lstStyle/>
                    <a:p>
                      <a:r>
                        <a:rPr lang="en-US" sz="1600" b="1" dirty="0"/>
                        <a:t>Co-financing</a:t>
                      </a:r>
                    </a:p>
                  </a:txBody>
                  <a:tcPr/>
                </a:tc>
                <a:tc>
                  <a:txBody>
                    <a:bodyPr/>
                    <a:lstStyle/>
                    <a:p>
                      <a:r>
                        <a:rPr lang="en-US" sz="1600" dirty="0"/>
                        <a:t>Energy Service Companies</a:t>
                      </a:r>
                    </a:p>
                  </a:txBody>
                  <a:tcPr/>
                </a:tc>
                <a:tc vMerge="1">
                  <a:txBody>
                    <a:bodyPr/>
                    <a:lstStyle/>
                    <a:p>
                      <a:endParaRPr lang="en-US"/>
                    </a:p>
                  </a:txBody>
                  <a:tcPr/>
                </a:tc>
                <a:tc vMerge="1">
                  <a:txBody>
                    <a:bodyPr/>
                    <a:lstStyle/>
                    <a:p>
                      <a:r>
                        <a:rPr lang="en-US" dirty="0"/>
                        <a:t>Energy Performance Contracting</a:t>
                      </a:r>
                    </a:p>
                  </a:txBody>
                  <a:tcPr/>
                </a:tc>
                <a:tc>
                  <a:txBody>
                    <a:bodyPr/>
                    <a:lstStyle/>
                    <a:p>
                      <a:r>
                        <a:rPr lang="en-US" sz="1600" b="1" dirty="0"/>
                        <a:t>Co-financing of up to 75% of the </a:t>
                      </a:r>
                      <a:r>
                        <a:rPr lang="en-US" sz="1600" b="1" dirty="0" err="1"/>
                        <a:t>CapEx</a:t>
                      </a:r>
                      <a:r>
                        <a:rPr lang="en-US" sz="1600" b="1" dirty="0"/>
                        <a:t> with Max. EUR 200,000</a:t>
                      </a:r>
                    </a:p>
                  </a:txBody>
                  <a:tcPr/>
                </a:tc>
                <a:extLst>
                  <a:ext uri="{0D108BD9-81ED-4DB2-BD59-A6C34878D82A}">
                    <a16:rowId xmlns:a16="http://schemas.microsoft.com/office/drawing/2014/main" val="1750758193"/>
                  </a:ext>
                </a:extLst>
              </a:tr>
              <a:tr h="1252408">
                <a:tc>
                  <a:txBody>
                    <a:bodyPr/>
                    <a:lstStyle/>
                    <a:p>
                      <a:r>
                        <a:rPr lang="en-US" sz="1600" dirty="0"/>
                        <a:t>Technical transition support for manufacturers</a:t>
                      </a:r>
                    </a:p>
                  </a:txBody>
                  <a:tcPr/>
                </a:tc>
                <a:tc>
                  <a:txBody>
                    <a:bodyPr/>
                    <a:lstStyle/>
                    <a:p>
                      <a:r>
                        <a:rPr lang="en-US" sz="1600" dirty="0"/>
                        <a:t>Manufacturers</a:t>
                      </a:r>
                    </a:p>
                  </a:txBody>
                  <a:tcPr/>
                </a:tc>
                <a:tc vMerge="1">
                  <a:txBody>
                    <a:bodyPr/>
                    <a:lstStyle/>
                    <a:p>
                      <a:endParaRPr lang="en-US" dirty="0"/>
                    </a:p>
                  </a:txBody>
                  <a:tcPr/>
                </a:tc>
                <a:tc vMerge="1">
                  <a:txBody>
                    <a:bodyPr/>
                    <a:lstStyle/>
                    <a:p>
                      <a:r>
                        <a:rPr lang="en-US" dirty="0"/>
                        <a:t>Energy-as-a Service</a:t>
                      </a:r>
                    </a:p>
                  </a:txBody>
                  <a:tcPr/>
                </a:tc>
                <a:tc>
                  <a:txBody>
                    <a:bodyPr/>
                    <a:lstStyle/>
                    <a:p>
                      <a:r>
                        <a:rPr lang="en-US" sz="1600" b="1" dirty="0"/>
                        <a:t>Co-financing of up to 75% of the </a:t>
                      </a:r>
                      <a:r>
                        <a:rPr lang="en-US" sz="1600" b="1" dirty="0" err="1"/>
                        <a:t>CapEx</a:t>
                      </a:r>
                      <a:r>
                        <a:rPr lang="en-US" sz="1600" b="1" dirty="0"/>
                        <a:t> with Max. EUR 100,000</a:t>
                      </a:r>
                    </a:p>
                  </a:txBody>
                  <a:tcPr/>
                </a:tc>
                <a:extLst>
                  <a:ext uri="{0D108BD9-81ED-4DB2-BD59-A6C34878D82A}">
                    <a16:rowId xmlns:a16="http://schemas.microsoft.com/office/drawing/2014/main" val="912253762"/>
                  </a:ext>
                </a:extLst>
              </a:tr>
            </a:tbl>
          </a:graphicData>
        </a:graphic>
      </p:graphicFrame>
    </p:spTree>
    <p:extLst>
      <p:ext uri="{BB962C8B-B14F-4D97-AF65-F5344CB8AC3E}">
        <p14:creationId xmlns:p14="http://schemas.microsoft.com/office/powerpoint/2010/main" val="49633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1C8D-6197-C2F8-E711-4E842DD8B925}"/>
              </a:ext>
            </a:extLst>
          </p:cNvPr>
          <p:cNvSpPr>
            <a:spLocks noGrp="1"/>
          </p:cNvSpPr>
          <p:nvPr>
            <p:ph type="title"/>
          </p:nvPr>
        </p:nvSpPr>
        <p:spPr/>
        <p:txBody>
          <a:bodyPr/>
          <a:lstStyle/>
          <a:p>
            <a:r>
              <a:rPr lang="en-US" dirty="0"/>
              <a:t>Awareness raising</a:t>
            </a:r>
          </a:p>
        </p:txBody>
      </p:sp>
      <p:sp>
        <p:nvSpPr>
          <p:cNvPr id="3" name="Text Placeholder 2">
            <a:extLst>
              <a:ext uri="{FF2B5EF4-FFF2-40B4-BE49-F238E27FC236}">
                <a16:creationId xmlns:a16="http://schemas.microsoft.com/office/drawing/2014/main" id="{3932A349-399E-D314-F8F4-E12EBDAA29A4}"/>
              </a:ext>
            </a:extLst>
          </p:cNvPr>
          <p:cNvSpPr>
            <a:spLocks noGrp="1"/>
          </p:cNvSpPr>
          <p:nvPr>
            <p:ph type="body" sz="half" idx="2"/>
          </p:nvPr>
        </p:nvSpPr>
        <p:spPr>
          <a:xfrm>
            <a:off x="483080" y="2038180"/>
            <a:ext cx="4088920" cy="3251272"/>
          </a:xfrm>
        </p:spPr>
        <p:style>
          <a:lnRef idx="2">
            <a:schemeClr val="accent3"/>
          </a:lnRef>
          <a:fillRef idx="1">
            <a:schemeClr val="lt1"/>
          </a:fillRef>
          <a:effectRef idx="0">
            <a:schemeClr val="accent3"/>
          </a:effectRef>
          <a:fontRef idx="minor">
            <a:schemeClr val="dk1"/>
          </a:fontRef>
        </p:style>
        <p:txBody>
          <a:bodyPr/>
          <a:lstStyle/>
          <a:p>
            <a:pPr marL="285750" indent="-285750">
              <a:buFont typeface="Arial" panose="020B0604020202020204" pitchFamily="34" charset="0"/>
              <a:buChar char="•"/>
            </a:pPr>
            <a:r>
              <a:rPr lang="en-US" b="1" dirty="0"/>
              <a:t>EELA Webinars</a:t>
            </a:r>
          </a:p>
          <a:p>
            <a:pPr marL="285750" indent="-285750">
              <a:buFont typeface="Arial" panose="020B0604020202020204" pitchFamily="34" charset="0"/>
              <a:buChar char="•"/>
            </a:pPr>
            <a:r>
              <a:rPr lang="en-US" dirty="0"/>
              <a:t>Website and social media</a:t>
            </a:r>
          </a:p>
          <a:p>
            <a:pPr marL="285750" indent="-285750">
              <a:buFont typeface="Arial" panose="020B0604020202020204" pitchFamily="34" charset="0"/>
              <a:buChar char="•"/>
            </a:pPr>
            <a:r>
              <a:rPr lang="en-US" b="1" dirty="0"/>
              <a:t>Annual regional stakeholder forums</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00" dirty="0">
                <a:latin typeface="Calibri" panose="020F0502020204030204" pitchFamily="34" charset="0"/>
                <a:ea typeface="Calibri" panose="020F0502020204030204" pitchFamily="34" charset="0"/>
              </a:rPr>
              <a:t>P</a:t>
            </a:r>
            <a:r>
              <a:rPr kumimoji="0" lang="en-US" sz="1700"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mn-cs"/>
              </a:rPr>
              <a:t>articipate</a:t>
            </a:r>
            <a:r>
              <a:rPr lang="en-US" sz="1700" dirty="0">
                <a:latin typeface="Calibri" panose="020F0502020204030204" pitchFamily="34" charset="0"/>
                <a:ea typeface="Calibri" panose="020F0502020204030204" pitchFamily="34" charset="0"/>
              </a:rPr>
              <a:t> </a:t>
            </a:r>
            <a:r>
              <a:rPr kumimoji="0" lang="en-US" sz="1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mn-cs"/>
              </a:rPr>
              <a:t>in regional energy and international climate events: </a:t>
            </a:r>
            <a:r>
              <a:rPr kumimoji="0" lang="en-US" sz="17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mn-cs"/>
              </a:rPr>
              <a:t>ARE Energy Access Investment Forums, Global Off-grid and Solar Forums,  Sustainable Energy </a:t>
            </a:r>
            <a:r>
              <a:rPr lang="en-US" sz="1700" b="1" dirty="0">
                <a:latin typeface="Calibri" panose="020F0502020204030204" pitchFamily="34" charset="0"/>
                <a:ea typeface="Calibri" panose="020F0502020204030204" pitchFamily="34" charset="0"/>
              </a:rPr>
              <a:t>for All Forums, </a:t>
            </a:r>
            <a:r>
              <a:rPr kumimoji="0" lang="en-US" sz="17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mn-cs"/>
              </a:rPr>
              <a:t>etc.</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72228901-7F1D-9E1C-1594-07EA230ADDCE}"/>
              </a:ext>
            </a:extLst>
          </p:cNvPr>
          <p:cNvPicPr>
            <a:picLocks noChangeAspect="1"/>
          </p:cNvPicPr>
          <p:nvPr/>
        </p:nvPicPr>
        <p:blipFill>
          <a:blip r:embed="rId2"/>
          <a:stretch>
            <a:fillRect/>
          </a:stretch>
        </p:blipFill>
        <p:spPr>
          <a:xfrm>
            <a:off x="5153096" y="1162852"/>
            <a:ext cx="3464025" cy="1948514"/>
          </a:xfrm>
          <a:prstGeom prst="rect">
            <a:avLst/>
          </a:prstGeom>
        </p:spPr>
      </p:pic>
      <p:pic>
        <p:nvPicPr>
          <p:cNvPr id="6" name="Picture 5">
            <a:extLst>
              <a:ext uri="{FF2B5EF4-FFF2-40B4-BE49-F238E27FC236}">
                <a16:creationId xmlns:a16="http://schemas.microsoft.com/office/drawing/2014/main" id="{833CB17F-B95B-693D-F0FB-3493C9FCE32D}"/>
              </a:ext>
            </a:extLst>
          </p:cNvPr>
          <p:cNvPicPr>
            <a:picLocks noChangeAspect="1"/>
          </p:cNvPicPr>
          <p:nvPr/>
        </p:nvPicPr>
        <p:blipFill>
          <a:blip r:embed="rId3"/>
          <a:stretch>
            <a:fillRect/>
          </a:stretch>
        </p:blipFill>
        <p:spPr>
          <a:xfrm>
            <a:off x="5153096" y="2916455"/>
            <a:ext cx="3464025" cy="1948514"/>
          </a:xfrm>
          <a:prstGeom prst="rect">
            <a:avLst/>
          </a:prstGeom>
        </p:spPr>
      </p:pic>
      <p:pic>
        <p:nvPicPr>
          <p:cNvPr id="7" name="Picture 6">
            <a:extLst>
              <a:ext uri="{FF2B5EF4-FFF2-40B4-BE49-F238E27FC236}">
                <a16:creationId xmlns:a16="http://schemas.microsoft.com/office/drawing/2014/main" id="{4DCEDBF5-7CAF-24E9-BC3A-6C140FB92FE2}"/>
              </a:ext>
            </a:extLst>
          </p:cNvPr>
          <p:cNvPicPr>
            <a:picLocks noChangeAspect="1"/>
          </p:cNvPicPr>
          <p:nvPr/>
        </p:nvPicPr>
        <p:blipFill>
          <a:blip r:embed="rId4"/>
          <a:stretch>
            <a:fillRect/>
          </a:stretch>
        </p:blipFill>
        <p:spPr>
          <a:xfrm>
            <a:off x="5153096" y="4594612"/>
            <a:ext cx="3464025" cy="1948514"/>
          </a:xfrm>
          <a:prstGeom prst="rect">
            <a:avLst/>
          </a:prstGeom>
        </p:spPr>
      </p:pic>
    </p:spTree>
    <p:extLst>
      <p:ext uri="{BB962C8B-B14F-4D97-AF65-F5344CB8AC3E}">
        <p14:creationId xmlns:p14="http://schemas.microsoft.com/office/powerpoint/2010/main" val="200559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591319" y="5445224"/>
            <a:ext cx="4572000" cy="610328"/>
          </a:xfrm>
        </p:spPr>
        <p:txBody>
          <a:bodyPr/>
          <a:lstStyle/>
          <a:p>
            <a:pPr rtl="0"/>
            <a:r>
              <a:rPr lang="en-AU" dirty="0"/>
              <a:t>For further information, visit:</a:t>
            </a:r>
          </a:p>
          <a:p>
            <a:pPr rtl="0"/>
            <a:r>
              <a:rPr lang="en-AU" dirty="0" err="1"/>
              <a:t>www.eacreee.org</a:t>
            </a:r>
            <a:r>
              <a:rPr lang="en-AU" dirty="0"/>
              <a:t> | </a:t>
            </a:r>
            <a:r>
              <a:rPr lang="en-AU" dirty="0" err="1"/>
              <a:t>www.sacreee.org</a:t>
            </a:r>
            <a:r>
              <a:rPr lang="en-AU" dirty="0"/>
              <a:t> | </a:t>
            </a:r>
            <a:r>
              <a:rPr lang="en-AU" dirty="0" err="1"/>
              <a:t>www.unido.org</a:t>
            </a:r>
            <a:r>
              <a:rPr lang="en-AU" dirty="0"/>
              <a:t> </a:t>
            </a:r>
          </a:p>
        </p:txBody>
      </p:sp>
      <p:sp>
        <p:nvSpPr>
          <p:cNvPr id="3" name="Marcador de texto 2"/>
          <p:cNvSpPr>
            <a:spLocks noGrp="1"/>
          </p:cNvSpPr>
          <p:nvPr>
            <p:ph type="body" sz="quarter" idx="11"/>
          </p:nvPr>
        </p:nvSpPr>
        <p:spPr>
          <a:xfrm>
            <a:off x="609600" y="2985368"/>
            <a:ext cx="6593840" cy="2248784"/>
          </a:xfrm>
        </p:spPr>
        <p:txBody>
          <a:bodyPr/>
          <a:lstStyle/>
          <a:p>
            <a:pPr lvl="0"/>
            <a:r>
              <a:rPr lang="es-ES_tradnl" dirty="0"/>
              <a:t>UNIDO</a:t>
            </a:r>
          </a:p>
          <a:p>
            <a:pPr lvl="0"/>
            <a:r>
              <a:rPr lang="en-AU" dirty="0"/>
              <a:t>Ms. Karin Reiss-Haimbala, email: </a:t>
            </a:r>
            <a:r>
              <a:rPr lang="en-AU" dirty="0">
                <a:hlinkClick r:id="rId3"/>
              </a:rPr>
              <a:t>K.REISS@unido.org</a:t>
            </a:r>
            <a:endParaRPr lang="en-AU" dirty="0"/>
          </a:p>
          <a:p>
            <a:r>
              <a:rPr lang="en-AU" dirty="0"/>
              <a:t>Ms. Evita Moawad, email: </a:t>
            </a:r>
            <a:r>
              <a:rPr lang="en-AU" dirty="0">
                <a:hlinkClick r:id="rId4"/>
              </a:rPr>
              <a:t>E.MOAWAD@unido.org</a:t>
            </a:r>
            <a:r>
              <a:rPr lang="en-AU" dirty="0"/>
              <a:t> </a:t>
            </a:r>
          </a:p>
          <a:p>
            <a:r>
              <a:rPr lang="en-AU" dirty="0"/>
              <a:t>Mr. Ndivhuho </a:t>
            </a:r>
            <a:r>
              <a:rPr lang="en-AU" dirty="0" err="1"/>
              <a:t>Tshikovhi</a:t>
            </a:r>
            <a:r>
              <a:rPr lang="en-AU" dirty="0"/>
              <a:t>: </a:t>
            </a:r>
            <a:r>
              <a:rPr lang="en-AU" dirty="0">
                <a:hlinkClick r:id="rId5"/>
              </a:rPr>
              <a:t>N.TSHIKOVHI@unido.org</a:t>
            </a:r>
            <a:r>
              <a:rPr lang="en-AU" dirty="0"/>
              <a:t> </a:t>
            </a:r>
          </a:p>
          <a:p>
            <a:pPr lvl="0"/>
            <a:endParaRPr lang="en-AU" dirty="0"/>
          </a:p>
          <a:p>
            <a:pPr lvl="0"/>
            <a:r>
              <a:rPr lang="en-AU" dirty="0"/>
              <a:t>EACREEE</a:t>
            </a:r>
          </a:p>
          <a:p>
            <a:pPr lvl="0"/>
            <a:r>
              <a:rPr lang="en-AU" dirty="0"/>
              <a:t>Mr. Denis Ariho, email: </a:t>
            </a:r>
            <a:r>
              <a:rPr lang="en-AU" dirty="0">
                <a:hlinkClick r:id="rId6"/>
              </a:rPr>
              <a:t>d.ariho@eacreee.org</a:t>
            </a:r>
            <a:r>
              <a:rPr lang="en-AU" dirty="0"/>
              <a:t>  </a:t>
            </a:r>
          </a:p>
          <a:p>
            <a:pPr lvl="0"/>
            <a:r>
              <a:rPr lang="en-AU" dirty="0"/>
              <a:t>Ms. Mary Bwabye, email: </a:t>
            </a:r>
            <a:r>
              <a:rPr lang="en-AU" dirty="0">
                <a:hlinkClick r:id="rId7"/>
              </a:rPr>
              <a:t>m.bwabye@unido.org</a:t>
            </a:r>
            <a:r>
              <a:rPr lang="en-AU" dirty="0"/>
              <a:t> </a:t>
            </a:r>
          </a:p>
          <a:p>
            <a:pPr lvl="0"/>
            <a:endParaRPr lang="en-AU" dirty="0"/>
          </a:p>
          <a:p>
            <a:pPr lvl="0"/>
            <a:r>
              <a:rPr lang="en-AU" dirty="0"/>
              <a:t>SACREEE</a:t>
            </a:r>
          </a:p>
          <a:p>
            <a:pPr lvl="0"/>
            <a:r>
              <a:rPr lang="en-AU" dirty="0"/>
              <a:t>Mr. Readlay Makaliki, email: </a:t>
            </a:r>
            <a:r>
              <a:rPr lang="en-AU" dirty="0">
                <a:hlinkClick r:id="rId8"/>
              </a:rPr>
              <a:t>readlay.Makaliki@sacreee.org</a:t>
            </a:r>
            <a:r>
              <a:rPr lang="en-AU" dirty="0"/>
              <a:t> </a:t>
            </a:r>
          </a:p>
          <a:p>
            <a:pPr lvl="0"/>
            <a:r>
              <a:rPr lang="en-AU" dirty="0"/>
              <a:t>Ms. Asteria Markus, email:  </a:t>
            </a:r>
            <a:r>
              <a:rPr lang="en-AU" dirty="0">
                <a:hlinkClick r:id="rId9"/>
              </a:rPr>
              <a:t>Asteria.markus@sacreee.org</a:t>
            </a:r>
            <a:r>
              <a:rPr lang="en-AU" dirty="0"/>
              <a:t> </a:t>
            </a:r>
          </a:p>
          <a:p>
            <a:pPr lvl="0"/>
            <a:endParaRPr lang="en-AU" dirty="0"/>
          </a:p>
          <a:p>
            <a:pPr lvl="0"/>
            <a:endParaRPr lang="en-AU" dirty="0"/>
          </a:p>
        </p:txBody>
      </p:sp>
      <p:sp>
        <p:nvSpPr>
          <p:cNvPr id="4" name="Marcador de texto 3"/>
          <p:cNvSpPr>
            <a:spLocks noGrp="1"/>
          </p:cNvSpPr>
          <p:nvPr>
            <p:ph type="body" sz="quarter" idx="12"/>
          </p:nvPr>
        </p:nvSpPr>
        <p:spPr>
          <a:xfrm>
            <a:off x="467544" y="1806914"/>
            <a:ext cx="4232275" cy="1142636"/>
          </a:xfrm>
        </p:spPr>
        <p:txBody>
          <a:bodyPr/>
          <a:lstStyle/>
          <a:p>
            <a:r>
              <a:rPr lang="es-ES_tradnl" dirty="0"/>
              <a:t>THANK YOU</a:t>
            </a:r>
          </a:p>
        </p:txBody>
      </p:sp>
    </p:spTree>
    <p:extLst>
      <p:ext uri="{BB962C8B-B14F-4D97-AF65-F5344CB8AC3E}">
        <p14:creationId xmlns:p14="http://schemas.microsoft.com/office/powerpoint/2010/main" val="3028442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E9F75-1E77-D38B-8CF4-485E8FBD35EB}"/>
              </a:ext>
            </a:extLst>
          </p:cNvPr>
          <p:cNvSpPr>
            <a:spLocks noGrp="1"/>
          </p:cNvSpPr>
          <p:nvPr>
            <p:ph type="title"/>
          </p:nvPr>
        </p:nvSpPr>
        <p:spPr>
          <a:xfrm>
            <a:off x="483079" y="956603"/>
            <a:ext cx="8214790" cy="534572"/>
          </a:xfrm>
        </p:spPr>
        <p:txBody>
          <a:bodyPr/>
          <a:lstStyle/>
          <a:p>
            <a:r>
              <a:rPr lang="en-US" dirty="0"/>
              <a:t>National Determined Contributions (NDCs)</a:t>
            </a:r>
          </a:p>
        </p:txBody>
      </p:sp>
      <p:sp>
        <p:nvSpPr>
          <p:cNvPr id="3" name="Text Placeholder 2">
            <a:extLst>
              <a:ext uri="{FF2B5EF4-FFF2-40B4-BE49-F238E27FC236}">
                <a16:creationId xmlns:a16="http://schemas.microsoft.com/office/drawing/2014/main" id="{F78B4915-65C6-5800-7175-ABE90861F67E}"/>
              </a:ext>
            </a:extLst>
          </p:cNvPr>
          <p:cNvSpPr>
            <a:spLocks noGrp="1"/>
          </p:cNvSpPr>
          <p:nvPr>
            <p:ph type="body" sz="half" idx="2"/>
          </p:nvPr>
        </p:nvSpPr>
        <p:spPr>
          <a:xfrm>
            <a:off x="483079" y="1501726"/>
            <a:ext cx="7985671" cy="1927274"/>
          </a:xfrm>
        </p:spPr>
        <p:txBody>
          <a:bodyPr>
            <a:normAutofit fontScale="92500"/>
          </a:bodyPr>
          <a:lstStyle/>
          <a:p>
            <a:pPr marL="285750" indent="-285750" algn="just">
              <a:buFont typeface="Arial" panose="020B0604020202020204" pitchFamily="34" charset="0"/>
              <a:buChar char="•"/>
            </a:pPr>
            <a:r>
              <a:rPr lang="en-US" b="1" dirty="0"/>
              <a:t>Nationally Determined Contributions (NDCs), </a:t>
            </a:r>
            <a:r>
              <a:rPr lang="en-US" dirty="0"/>
              <a:t>are countries' self-defined national climate pledges under the Paris Agreement, that indicate the countries plans to help meet the global goal to pursue 1.5°C, adapt to climate impacts and ensure sufficient finance to support these efforts.</a:t>
            </a:r>
          </a:p>
          <a:p>
            <a:pPr marL="285750" indent="-285750" algn="just">
              <a:buFont typeface="Arial" panose="020B0604020202020204" pitchFamily="34" charset="0"/>
              <a:buChar char="•"/>
            </a:pPr>
            <a:r>
              <a:rPr lang="en-US" dirty="0"/>
              <a:t>They are </a:t>
            </a:r>
            <a:r>
              <a:rPr lang="en-US" b="1" dirty="0"/>
              <a:t>short-term plans </a:t>
            </a:r>
            <a:r>
              <a:rPr lang="en-US" dirty="0"/>
              <a:t>with </a:t>
            </a:r>
            <a:r>
              <a:rPr lang="en-US" b="1" dirty="0"/>
              <a:t>ambitious targets</a:t>
            </a:r>
            <a:r>
              <a:rPr lang="en-US" dirty="0"/>
              <a:t>, updated every five years.</a:t>
            </a:r>
          </a:p>
          <a:p>
            <a:pPr marL="285750" indent="-285750" algn="just">
              <a:buFont typeface="Arial" panose="020B0604020202020204" pitchFamily="34" charset="0"/>
              <a:buChar char="•"/>
            </a:pPr>
            <a:r>
              <a:rPr lang="en-US" dirty="0"/>
              <a:t>The world is facing the challenges of climate change mainly caused by human activities. The challenges include: </a:t>
            </a:r>
            <a:r>
              <a:rPr lang="en-US" b="1" dirty="0"/>
              <a:t>Drought, floods, increased air temperatures, etc.</a:t>
            </a:r>
          </a:p>
          <a:p>
            <a:pPr marL="285750" indent="-285750" algn="just">
              <a:buFont typeface="Arial" panose="020B0604020202020204" pitchFamily="34" charset="0"/>
              <a:buChar char="•"/>
            </a:pPr>
            <a:endParaRPr lang="en-US" dirty="0"/>
          </a:p>
        </p:txBody>
      </p:sp>
      <p:pic>
        <p:nvPicPr>
          <p:cNvPr id="2050" name="Picture 2" descr="NDCs">
            <a:extLst>
              <a:ext uri="{FF2B5EF4-FFF2-40B4-BE49-F238E27FC236}">
                <a16:creationId xmlns:a16="http://schemas.microsoft.com/office/drawing/2014/main" id="{C4DE10C6-0C24-7F48-55AE-9705362E3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503" y="3429000"/>
            <a:ext cx="4799719" cy="307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29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804F-92AD-9B07-3E27-5DE2BADE5BA6}"/>
              </a:ext>
            </a:extLst>
          </p:cNvPr>
          <p:cNvSpPr>
            <a:spLocks noGrp="1"/>
          </p:cNvSpPr>
          <p:nvPr>
            <p:ph type="title"/>
          </p:nvPr>
        </p:nvSpPr>
        <p:spPr/>
        <p:txBody>
          <a:bodyPr/>
          <a:lstStyle/>
          <a:p>
            <a:r>
              <a:rPr lang="en-US" dirty="0"/>
              <a:t>Energy Efficiency in NDCs</a:t>
            </a:r>
          </a:p>
        </p:txBody>
      </p:sp>
      <p:sp>
        <p:nvSpPr>
          <p:cNvPr id="3" name="Text Placeholder 2">
            <a:extLst>
              <a:ext uri="{FF2B5EF4-FFF2-40B4-BE49-F238E27FC236}">
                <a16:creationId xmlns:a16="http://schemas.microsoft.com/office/drawing/2014/main" id="{3EC9FC65-9F9C-7A67-12C8-A5A99B9DE454}"/>
              </a:ext>
            </a:extLst>
          </p:cNvPr>
          <p:cNvSpPr>
            <a:spLocks noGrp="1"/>
          </p:cNvSpPr>
          <p:nvPr>
            <p:ph type="body" sz="half" idx="2"/>
          </p:nvPr>
        </p:nvSpPr>
        <p:spPr>
          <a:xfrm>
            <a:off x="483080" y="2038180"/>
            <a:ext cx="4440612" cy="3321611"/>
          </a:xfrm>
        </p:spPr>
        <p:txBody>
          <a:bodyPr>
            <a:normAutofit lnSpcReduction="10000"/>
          </a:bodyPr>
          <a:lstStyle/>
          <a:p>
            <a:pPr marL="285750" indent="-285750" algn="just">
              <a:buFont typeface="Arial" panose="020B0604020202020204" pitchFamily="34" charset="0"/>
              <a:buChar char="•"/>
            </a:pPr>
            <a:r>
              <a:rPr lang="en-US" dirty="0"/>
              <a:t>Energy efficiency is very </a:t>
            </a:r>
            <a:r>
              <a:rPr lang="en-US" b="1" dirty="0"/>
              <a:t>relevant to achieve the global climate goals.</a:t>
            </a:r>
          </a:p>
          <a:p>
            <a:pPr marL="285750" indent="-285750" algn="just">
              <a:buFont typeface="Arial" panose="020B0604020202020204" pitchFamily="34" charset="0"/>
              <a:buChar char="•"/>
            </a:pPr>
            <a:r>
              <a:rPr lang="en-US" dirty="0"/>
              <a:t>Majority of stakeholders in the EAC and SADC have limited understanding on energy efficiency.</a:t>
            </a:r>
          </a:p>
          <a:p>
            <a:pPr marL="285750" indent="-285750" algn="just">
              <a:buFont typeface="Arial" panose="020B0604020202020204" pitchFamily="34" charset="0"/>
              <a:buChar char="•"/>
            </a:pPr>
            <a:r>
              <a:rPr lang="en-US" dirty="0"/>
              <a:t>Some countries in the EAC and SADC region have included </a:t>
            </a:r>
            <a:r>
              <a:rPr lang="en-US" b="1" dirty="0"/>
              <a:t>energy efficiency targets in the NDCs</a:t>
            </a:r>
            <a:r>
              <a:rPr lang="en-US" dirty="0"/>
              <a:t>. However, the targets are not robust enough to guide implementation.</a:t>
            </a:r>
          </a:p>
          <a:p>
            <a:pPr marL="285750" indent="-285750" algn="just">
              <a:buFont typeface="Arial" panose="020B0604020202020204" pitchFamily="34" charset="0"/>
              <a:buChar char="•"/>
            </a:pPr>
            <a:r>
              <a:rPr lang="en-US" dirty="0"/>
              <a:t>In addition, very few countries have included energy efficient lighting and appliances in their updated NDCs.</a:t>
            </a:r>
          </a:p>
        </p:txBody>
      </p:sp>
      <p:pic>
        <p:nvPicPr>
          <p:cNvPr id="3074" name="Picture 2" descr="Energy Efficient Lighting and Appliances (EELA) Project in ...">
            <a:extLst>
              <a:ext uri="{FF2B5EF4-FFF2-40B4-BE49-F238E27FC236}">
                <a16:creationId xmlns:a16="http://schemas.microsoft.com/office/drawing/2014/main" id="{32ACEFA1-0312-3C56-0442-43F159DCC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234" y="2428197"/>
            <a:ext cx="4107766" cy="280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5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EDB59-2EAA-5C54-F61C-7CA2B5FBE036}"/>
              </a:ext>
            </a:extLst>
          </p:cNvPr>
          <p:cNvSpPr>
            <a:spLocks noGrp="1"/>
          </p:cNvSpPr>
          <p:nvPr>
            <p:ph type="title"/>
          </p:nvPr>
        </p:nvSpPr>
        <p:spPr/>
        <p:txBody>
          <a:bodyPr/>
          <a:lstStyle/>
          <a:p>
            <a:r>
              <a:rPr lang="en-US" dirty="0"/>
              <a:t>Reflecting EELA in NDCs</a:t>
            </a:r>
          </a:p>
        </p:txBody>
      </p:sp>
      <p:sp>
        <p:nvSpPr>
          <p:cNvPr id="5" name="TextBox 4">
            <a:extLst>
              <a:ext uri="{FF2B5EF4-FFF2-40B4-BE49-F238E27FC236}">
                <a16:creationId xmlns:a16="http://schemas.microsoft.com/office/drawing/2014/main" id="{4038FE27-78D9-F92E-BF65-17E3A1FD7093}"/>
              </a:ext>
            </a:extLst>
          </p:cNvPr>
          <p:cNvSpPr txBox="1"/>
          <p:nvPr/>
        </p:nvSpPr>
        <p:spPr>
          <a:xfrm>
            <a:off x="675955" y="2222452"/>
            <a:ext cx="3302857" cy="313932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t>Uganda</a:t>
            </a:r>
          </a:p>
          <a:p>
            <a:r>
              <a:rPr lang="en-US" b="1" dirty="0"/>
              <a:t>Energy efficiency targets: </a:t>
            </a:r>
            <a:r>
              <a:rPr lang="en-US" b="1" dirty="0">
                <a:solidFill>
                  <a:srgbClr val="FF0000"/>
                </a:solidFill>
              </a:rPr>
              <a:t>YES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Industrial energy efficiency, lighting energy efficiency, improved efficiency in charcoal production,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cs typeface="Times New Roman" panose="02020603050405020304" pitchFamily="18" charset="0"/>
              </a:rPr>
              <a:t>EELA</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Lighting energy efficiency in households: CFLs, LEDs, replace lighting fuels (kerosene) with cleaner ones.</a:t>
            </a:r>
            <a:endParaRPr lang="en-US" b="1" dirty="0"/>
          </a:p>
        </p:txBody>
      </p:sp>
      <p:sp>
        <p:nvSpPr>
          <p:cNvPr id="6" name="TextBox 5">
            <a:extLst>
              <a:ext uri="{FF2B5EF4-FFF2-40B4-BE49-F238E27FC236}">
                <a16:creationId xmlns:a16="http://schemas.microsoft.com/office/drawing/2014/main" id="{1940B681-B99B-80B7-7E84-000558ADB935}"/>
              </a:ext>
            </a:extLst>
          </p:cNvPr>
          <p:cNvSpPr txBox="1"/>
          <p:nvPr/>
        </p:nvSpPr>
        <p:spPr>
          <a:xfrm>
            <a:off x="4590475" y="2222452"/>
            <a:ext cx="3896045" cy="331186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b="1" dirty="0"/>
              <a:t>Kenya</a:t>
            </a:r>
          </a:p>
          <a:p>
            <a:r>
              <a:rPr lang="en-US" b="1" dirty="0"/>
              <a:t>Energy efficiency targets: </a:t>
            </a:r>
            <a:r>
              <a:rPr lang="en-US" b="1" dirty="0">
                <a:solidFill>
                  <a:srgbClr val="FF0000"/>
                </a:solidFill>
              </a:rPr>
              <a:t>YES</a:t>
            </a:r>
          </a:p>
          <a:p>
            <a:pPr marL="285750" lvl="0" indent="-285750" algn="just">
              <a:lnSpc>
                <a:spcPct val="107000"/>
              </a:lnSpc>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Clean, efficient and sustainable energy technologies to reduce over-reliance on fossil and non-sustainable biomass fuels.</a:t>
            </a:r>
          </a:p>
          <a:p>
            <a:pPr marL="285750" lvl="0" indent="-285750" algn="just">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Low carbon and efficient transport systems.</a:t>
            </a:r>
          </a:p>
          <a:p>
            <a:pPr lvl="0" algn="just">
              <a:lnSpc>
                <a:spcPct val="107000"/>
              </a:lnSpc>
              <a:spcAft>
                <a:spcPts val="800"/>
              </a:spcAft>
            </a:pPr>
            <a:r>
              <a:rPr lang="en-US" b="1" dirty="0">
                <a:latin typeface="Calibri" panose="020F0502020204030204" pitchFamily="34" charset="0"/>
                <a:cs typeface="Times New Roman" panose="02020603050405020304" pitchFamily="18" charset="0"/>
              </a:rPr>
              <a:t>EELA</a:t>
            </a:r>
          </a:p>
          <a:p>
            <a:pPr>
              <a:lnSpc>
                <a:spcPct val="107000"/>
              </a:lnSpc>
              <a:spcAft>
                <a:spcPts val="800"/>
              </a:spcAft>
            </a:pPr>
            <a:r>
              <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a:t>
            </a:r>
          </a:p>
        </p:txBody>
      </p:sp>
    </p:spTree>
    <p:extLst>
      <p:ext uri="{BB962C8B-B14F-4D97-AF65-F5344CB8AC3E}">
        <p14:creationId xmlns:p14="http://schemas.microsoft.com/office/powerpoint/2010/main" val="341193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5CE7-E75A-9C37-6012-F9B62465FEB4}"/>
              </a:ext>
            </a:extLst>
          </p:cNvPr>
          <p:cNvSpPr>
            <a:spLocks noGrp="1"/>
          </p:cNvSpPr>
          <p:nvPr>
            <p:ph type="title"/>
          </p:nvPr>
        </p:nvSpPr>
        <p:spPr/>
        <p:txBody>
          <a:bodyPr/>
          <a:lstStyle/>
          <a:p>
            <a:r>
              <a:rPr lang="en-US" dirty="0"/>
              <a:t>Reflecting EELA in NDCs</a:t>
            </a:r>
          </a:p>
        </p:txBody>
      </p:sp>
      <p:sp>
        <p:nvSpPr>
          <p:cNvPr id="5" name="TextBox 4">
            <a:extLst>
              <a:ext uri="{FF2B5EF4-FFF2-40B4-BE49-F238E27FC236}">
                <a16:creationId xmlns:a16="http://schemas.microsoft.com/office/drawing/2014/main" id="{E031CF56-84AC-580D-9A24-6AC44694B8E5}"/>
              </a:ext>
            </a:extLst>
          </p:cNvPr>
          <p:cNvSpPr txBox="1"/>
          <p:nvPr/>
        </p:nvSpPr>
        <p:spPr>
          <a:xfrm>
            <a:off x="211016" y="1981732"/>
            <a:ext cx="4670475" cy="382149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t>Tanzania</a:t>
            </a:r>
          </a:p>
          <a:p>
            <a:r>
              <a:rPr lang="en-US" b="1" dirty="0"/>
              <a:t>Energy efficiency targets: </a:t>
            </a:r>
            <a:r>
              <a:rPr lang="en-US" b="1" dirty="0">
                <a:solidFill>
                  <a:srgbClr val="FF0000"/>
                </a:solidFill>
              </a:rPr>
              <a:t>YES</a:t>
            </a:r>
          </a:p>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Promoting climate resilient energy systems.</a:t>
            </a:r>
          </a:p>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Reducing the consumption of charcoal in urban and rural areas </a:t>
            </a:r>
          </a:p>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Promoting low emission transport systems through deployment of mass rapid transport system and investments in rail, maritime and road infrastructures, including high quality transport system and expansion/scaling up of BRT infrastructures.</a:t>
            </a:r>
          </a:p>
          <a:p>
            <a:r>
              <a:rPr lang="en-US" b="1" dirty="0">
                <a:latin typeface="Calibri" panose="020F0502020204030204" pitchFamily="34" charset="0"/>
                <a:cs typeface="Times New Roman" panose="02020603050405020304" pitchFamily="18" charset="0"/>
              </a:rPr>
              <a:t>EELA targets</a:t>
            </a:r>
          </a:p>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b="1" dirty="0">
              <a:solidFill>
                <a:srgbClr val="FF0000"/>
              </a:solidFill>
            </a:endParaRPr>
          </a:p>
        </p:txBody>
      </p:sp>
      <p:sp>
        <p:nvSpPr>
          <p:cNvPr id="6" name="TextBox 5">
            <a:extLst>
              <a:ext uri="{FF2B5EF4-FFF2-40B4-BE49-F238E27FC236}">
                <a16:creationId xmlns:a16="http://schemas.microsoft.com/office/drawing/2014/main" id="{63B9A154-6661-7142-D924-FB1C1CBACA94}"/>
              </a:ext>
            </a:extLst>
          </p:cNvPr>
          <p:cNvSpPr txBox="1"/>
          <p:nvPr/>
        </p:nvSpPr>
        <p:spPr>
          <a:xfrm>
            <a:off x="4937761" y="1288327"/>
            <a:ext cx="3995223" cy="489627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Rwanda</a:t>
            </a:r>
          </a:p>
          <a:p>
            <a:r>
              <a:rPr lang="en-US" b="1" dirty="0"/>
              <a:t>Energy efficiency targets: </a:t>
            </a:r>
            <a:r>
              <a:rPr lang="en-US" b="1" dirty="0">
                <a:solidFill>
                  <a:srgbClr val="FF0000"/>
                </a:solidFill>
              </a:rPr>
              <a:t>YES</a:t>
            </a:r>
          </a:p>
          <a:p>
            <a:pPr marL="285750" lvl="0" indent="-285750">
              <a:lnSpc>
                <a:spcPct val="107000"/>
              </a:lnSpc>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Energy efficiency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-processing</a:t>
            </a:r>
          </a:p>
          <a:p>
            <a:pPr marL="285750" lvl="0" indent="-285750">
              <a:lnSpc>
                <a:spcPct val="107000"/>
              </a:lnSpc>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Efficient brick kilns</a:t>
            </a:r>
          </a:p>
          <a:p>
            <a:pPr marL="285750" lvl="0" indent="-285750">
              <a:lnSpc>
                <a:spcPct val="107000"/>
              </a:lnSpc>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Energy efficient cement production</a:t>
            </a:r>
          </a:p>
          <a:p>
            <a:pPr marL="285750" lvl="0" indent="-285750">
              <a:lnSpc>
                <a:spcPct val="107000"/>
              </a:lnSpc>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Efficient lighting in buildings</a:t>
            </a:r>
          </a:p>
          <a:p>
            <a:pPr marL="285750" lvl="0" indent="-285750">
              <a:lnSpc>
                <a:spcPct val="107000"/>
              </a:lnSpc>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Efficient cook stoves</a:t>
            </a: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Electric vehicles (EVs)</a:t>
            </a:r>
            <a:endParaRPr lang="en-US" b="1" dirty="0">
              <a:solidFill>
                <a:srgbClr val="FF0000"/>
              </a:solidFill>
            </a:endParaRPr>
          </a:p>
          <a:p>
            <a:pPr lvl="0" algn="just">
              <a:lnSpc>
                <a:spcPct val="107000"/>
              </a:lnSpc>
              <a:spcAft>
                <a:spcPts val="800"/>
              </a:spcAft>
            </a:pPr>
            <a:r>
              <a:rPr lang="en-US" b="1" dirty="0">
                <a:latin typeface="Calibri" panose="020F0502020204030204" pitchFamily="34" charset="0"/>
                <a:cs typeface="Times New Roman" panose="02020603050405020304" pitchFamily="18" charset="0"/>
              </a:rPr>
              <a:t>EELA targets</a:t>
            </a:r>
          </a:p>
          <a:p>
            <a:pPr>
              <a:lnSpc>
                <a:spcPct val="107000"/>
              </a:lnSpc>
              <a:spcAft>
                <a:spcPts val="800"/>
              </a:spcAft>
            </a:pPr>
            <a:r>
              <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Yes.</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Efficient lighting in buildings: 1.6 million CFL replacements with 7-year lifetime and 2 USD unit cost).</a:t>
            </a: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716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5CE7-E75A-9C37-6012-F9B62465FEB4}"/>
              </a:ext>
            </a:extLst>
          </p:cNvPr>
          <p:cNvSpPr>
            <a:spLocks noGrp="1"/>
          </p:cNvSpPr>
          <p:nvPr>
            <p:ph type="title"/>
          </p:nvPr>
        </p:nvSpPr>
        <p:spPr/>
        <p:txBody>
          <a:bodyPr/>
          <a:lstStyle/>
          <a:p>
            <a:r>
              <a:rPr lang="en-US" dirty="0"/>
              <a:t>Reflecting EELA in NDCs</a:t>
            </a:r>
          </a:p>
        </p:txBody>
      </p:sp>
      <p:sp>
        <p:nvSpPr>
          <p:cNvPr id="5" name="TextBox 4">
            <a:extLst>
              <a:ext uri="{FF2B5EF4-FFF2-40B4-BE49-F238E27FC236}">
                <a16:creationId xmlns:a16="http://schemas.microsoft.com/office/drawing/2014/main" id="{E031CF56-84AC-580D-9A24-6AC44694B8E5}"/>
              </a:ext>
            </a:extLst>
          </p:cNvPr>
          <p:cNvSpPr txBox="1"/>
          <p:nvPr/>
        </p:nvSpPr>
        <p:spPr>
          <a:xfrm>
            <a:off x="211016" y="1981732"/>
            <a:ext cx="4670475" cy="419473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South Africa</a:t>
            </a:r>
          </a:p>
          <a:p>
            <a:r>
              <a:rPr lang="en-US" b="1" dirty="0"/>
              <a:t>Energy efficiency targets: </a:t>
            </a:r>
            <a:r>
              <a:rPr lang="en-US" b="1" dirty="0">
                <a:solidFill>
                  <a:srgbClr val="FF0000"/>
                </a:solidFill>
              </a:rPr>
              <a:t>YES</a:t>
            </a:r>
          </a:p>
          <a:p>
            <a:pPr marL="342900" lvl="0" indent="-342900" algn="just">
              <a:lnSpc>
                <a:spcPct val="107000"/>
              </a:lnSpc>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National energy efficiency strategy</a:t>
            </a:r>
          </a:p>
          <a:p>
            <a:pPr marL="342900" lvl="0" indent="-342900" algn="just">
              <a:lnSpc>
                <a:spcPct val="107000"/>
              </a:lnSpc>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Company-level carbon budgets were introduced for large emitters on a voluntary basis in a first phase.</a:t>
            </a:r>
          </a:p>
          <a:p>
            <a:pPr marL="342900" lvl="0" indent="-342900" algn="just">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 Africa will invest in energy efficiency, a range of green transport measures including electric and hybrid vehicles, mode shifting and the enhanced provision of safe and affordable public transport.</a:t>
            </a:r>
          </a:p>
          <a:p>
            <a:pPr marL="342900" lvl="0" indent="-342900" algn="just">
              <a:lnSpc>
                <a:spcPct val="107000"/>
              </a:lnSpc>
              <a:spcAft>
                <a:spcPts val="800"/>
              </a:spcAft>
              <a:buFont typeface="Symbol" panose="05050102010706020507" pitchFamily="18" charset="2"/>
              <a:buChar char=""/>
            </a:pPr>
            <a:r>
              <a:rPr lang="en-US" b="1" dirty="0">
                <a:latin typeface="Calibri" panose="020F0502020204030204" pitchFamily="34" charset="0"/>
                <a:cs typeface="Times New Roman" panose="02020603050405020304" pitchFamily="18" charset="0"/>
              </a:rPr>
              <a:t>EELA targets</a:t>
            </a:r>
          </a:p>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b="1" dirty="0">
              <a:solidFill>
                <a:srgbClr val="FF0000"/>
              </a:solidFill>
            </a:endParaRPr>
          </a:p>
        </p:txBody>
      </p:sp>
      <p:sp>
        <p:nvSpPr>
          <p:cNvPr id="6" name="TextBox 5">
            <a:extLst>
              <a:ext uri="{FF2B5EF4-FFF2-40B4-BE49-F238E27FC236}">
                <a16:creationId xmlns:a16="http://schemas.microsoft.com/office/drawing/2014/main" id="{63B9A154-6661-7142-D924-FB1C1CBACA94}"/>
              </a:ext>
            </a:extLst>
          </p:cNvPr>
          <p:cNvSpPr txBox="1"/>
          <p:nvPr/>
        </p:nvSpPr>
        <p:spPr>
          <a:xfrm>
            <a:off x="5036235" y="1981732"/>
            <a:ext cx="3995223" cy="2957413"/>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Malawi</a:t>
            </a:r>
          </a:p>
          <a:p>
            <a:r>
              <a:rPr lang="en-US" b="1" dirty="0"/>
              <a:t>Energy efficiency targets: </a:t>
            </a:r>
            <a:r>
              <a:rPr lang="en-US" b="1" dirty="0">
                <a:solidFill>
                  <a:srgbClr val="FF0000"/>
                </a:solidFill>
              </a:rPr>
              <a:t>YES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general statements on energy efficiency.</a:t>
            </a:r>
          </a:p>
          <a:p>
            <a:endParaRPr lang="en-US" b="1" dirty="0">
              <a:solidFill>
                <a:srgbClr val="FF0000"/>
              </a:solidFill>
            </a:endParaRPr>
          </a:p>
          <a:p>
            <a:pPr lvl="0" algn="just">
              <a:lnSpc>
                <a:spcPct val="107000"/>
              </a:lnSpc>
              <a:spcAft>
                <a:spcPts val="800"/>
              </a:spcAft>
            </a:pPr>
            <a:r>
              <a:rPr lang="en-US" b="1" dirty="0">
                <a:latin typeface="Calibri" panose="020F0502020204030204" pitchFamily="34" charset="0"/>
                <a:cs typeface="Times New Roman" panose="02020603050405020304" pitchFamily="18" charset="0"/>
              </a:rPr>
              <a:t>EELA targets</a:t>
            </a:r>
          </a:p>
          <a:p>
            <a:pPr>
              <a:lnSpc>
                <a:spcPct val="107000"/>
              </a:lnSpc>
              <a:spcAft>
                <a:spcPts val="800"/>
              </a:spcAft>
            </a:pPr>
            <a:r>
              <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a:t>
            </a: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45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5CE7-E75A-9C37-6012-F9B62465FEB4}"/>
              </a:ext>
            </a:extLst>
          </p:cNvPr>
          <p:cNvSpPr>
            <a:spLocks noGrp="1"/>
          </p:cNvSpPr>
          <p:nvPr>
            <p:ph type="title"/>
          </p:nvPr>
        </p:nvSpPr>
        <p:spPr/>
        <p:txBody>
          <a:bodyPr/>
          <a:lstStyle/>
          <a:p>
            <a:r>
              <a:rPr lang="en-US" dirty="0"/>
              <a:t>Reflecting EELA in NDCs</a:t>
            </a:r>
          </a:p>
        </p:txBody>
      </p:sp>
      <p:sp>
        <p:nvSpPr>
          <p:cNvPr id="5" name="TextBox 4">
            <a:extLst>
              <a:ext uri="{FF2B5EF4-FFF2-40B4-BE49-F238E27FC236}">
                <a16:creationId xmlns:a16="http://schemas.microsoft.com/office/drawing/2014/main" id="{E031CF56-84AC-580D-9A24-6AC44694B8E5}"/>
              </a:ext>
            </a:extLst>
          </p:cNvPr>
          <p:cNvSpPr txBox="1"/>
          <p:nvPr/>
        </p:nvSpPr>
        <p:spPr>
          <a:xfrm>
            <a:off x="211016" y="1981732"/>
            <a:ext cx="4670475" cy="210878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Maritius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t>Energy efficiency targets: </a:t>
            </a:r>
            <a:r>
              <a:rPr lang="en-US" b="1" dirty="0">
                <a:solidFill>
                  <a:srgbClr val="FF0000"/>
                </a:solidFill>
              </a:rPr>
              <a:t>YES</a:t>
            </a: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Increase of energy efficiency by 10%.</a:t>
            </a:r>
            <a:r>
              <a:rPr lang="en-US" b="1" dirty="0">
                <a:latin typeface="Calibri" panose="020F0502020204030204" pitchFamily="34" charset="0"/>
                <a:cs typeface="Times New Roman" panose="02020603050405020304" pitchFamily="18" charset="0"/>
              </a:rPr>
              <a:t>EELA targets</a:t>
            </a:r>
          </a:p>
          <a:p>
            <a:pPr marL="342900" lvl="0" indent="-342900" algn="just">
              <a:lnSpc>
                <a:spcPct val="107000"/>
              </a:lnSpc>
              <a:buFont typeface="Symbol" panose="05050102010706020507" pitchFamily="18" charset="2"/>
              <a:buChar char=""/>
            </a:pPr>
            <a:endParaRPr lang="en-US" b="1" dirty="0">
              <a:latin typeface="Calibri" panose="020F0502020204030204" pitchFamily="34" charset="0"/>
              <a:cs typeface="Times New Roman" panose="02020603050405020304" pitchFamily="18" charset="0"/>
            </a:endParaRPr>
          </a:p>
          <a:p>
            <a:pPr lvl="0" algn="just">
              <a:lnSpc>
                <a:spcPct val="107000"/>
              </a:lnSpc>
            </a:pPr>
            <a:r>
              <a:rPr lang="en-US" b="1" dirty="0">
                <a:latin typeface="Calibri" panose="020F0502020204030204" pitchFamily="34" charset="0"/>
                <a:cs typeface="Times New Roman" panose="02020603050405020304" pitchFamily="18" charset="0"/>
              </a:rPr>
              <a:t>EELA targets</a:t>
            </a:r>
          </a:p>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b="1" dirty="0">
              <a:solidFill>
                <a:srgbClr val="FF0000"/>
              </a:solidFill>
            </a:endParaRPr>
          </a:p>
        </p:txBody>
      </p:sp>
      <p:sp>
        <p:nvSpPr>
          <p:cNvPr id="6" name="TextBox 5">
            <a:extLst>
              <a:ext uri="{FF2B5EF4-FFF2-40B4-BE49-F238E27FC236}">
                <a16:creationId xmlns:a16="http://schemas.microsoft.com/office/drawing/2014/main" id="{63B9A154-6661-7142-D924-FB1C1CBACA94}"/>
              </a:ext>
            </a:extLst>
          </p:cNvPr>
          <p:cNvSpPr txBox="1"/>
          <p:nvPr/>
        </p:nvSpPr>
        <p:spPr>
          <a:xfrm>
            <a:off x="5036235" y="1981732"/>
            <a:ext cx="3995223" cy="240341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Namibia</a:t>
            </a:r>
          </a:p>
          <a:p>
            <a:r>
              <a:rPr lang="en-US" b="1" dirty="0"/>
              <a:t>Energy efficiency targets: </a:t>
            </a:r>
            <a:r>
              <a:rPr lang="en-US" b="1" dirty="0">
                <a:solidFill>
                  <a:srgbClr val="FF0000"/>
                </a:solidFill>
              </a:rPr>
              <a:t>YES</a:t>
            </a:r>
          </a:p>
          <a:p>
            <a:pPr marL="285750" indent="-285750">
              <a:buFont typeface="Arial" panose="020B0604020202020204" pitchFamily="34" charset="0"/>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Generalised</a:t>
            </a:r>
            <a:r>
              <a:rPr lang="en-US" sz="1800" dirty="0">
                <a:effectLst/>
                <a:latin typeface="Calibri" panose="020F0502020204030204" pitchFamily="34" charset="0"/>
                <a:ea typeface="Calibri" panose="020F0502020204030204" pitchFamily="34" charset="0"/>
                <a:cs typeface="Times New Roman" panose="02020603050405020304" pitchFamily="18" charset="0"/>
              </a:rPr>
              <a:t> information</a:t>
            </a:r>
            <a:endParaRPr lang="en-US" b="1" dirty="0">
              <a:solidFill>
                <a:srgbClr val="FF0000"/>
              </a:solidFill>
            </a:endParaRPr>
          </a:p>
          <a:p>
            <a:pPr lvl="0" algn="just">
              <a:lnSpc>
                <a:spcPct val="107000"/>
              </a:lnSpc>
              <a:spcAft>
                <a:spcPts val="800"/>
              </a:spcAft>
            </a:pPr>
            <a:r>
              <a:rPr lang="en-US" b="1" dirty="0">
                <a:latin typeface="Calibri" panose="020F0502020204030204" pitchFamily="34" charset="0"/>
                <a:cs typeface="Times New Roman" panose="02020603050405020304" pitchFamily="18" charset="0"/>
              </a:rPr>
              <a:t>EELA targets</a:t>
            </a:r>
          </a:p>
          <a:p>
            <a:pPr>
              <a:lnSpc>
                <a:spcPct val="107000"/>
              </a:lnSpc>
              <a:spcAft>
                <a:spcPts val="800"/>
              </a:spcAft>
            </a:pPr>
            <a:r>
              <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a:t>
            </a: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467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24" y="1004698"/>
            <a:ext cx="8261176" cy="537298"/>
          </a:xfrm>
        </p:spPr>
        <p:txBody>
          <a:bodyPr>
            <a:noAutofit/>
          </a:bodyPr>
          <a:lstStyle/>
          <a:p>
            <a:r>
              <a:rPr lang="en-US" dirty="0"/>
              <a:t>Energy Efficient Lighting and Appliances in East and Southern Africa - EELA</a:t>
            </a:r>
          </a:p>
        </p:txBody>
      </p:sp>
      <p:pic>
        <p:nvPicPr>
          <p:cNvPr id="4" name="Picture 3">
            <a:extLst>
              <a:ext uri="{FF2B5EF4-FFF2-40B4-BE49-F238E27FC236}">
                <a16:creationId xmlns:a16="http://schemas.microsoft.com/office/drawing/2014/main" id="{7C7163F7-96B6-B047-9A1C-E10F182908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824" t="35018" r="25288" b="33686"/>
          <a:stretch/>
        </p:blipFill>
        <p:spPr>
          <a:xfrm>
            <a:off x="425625" y="5684931"/>
            <a:ext cx="794240" cy="530121"/>
          </a:xfrm>
          <a:prstGeom prst="rect">
            <a:avLst/>
          </a:prstGeom>
        </p:spPr>
      </p:pic>
      <p:pic>
        <p:nvPicPr>
          <p:cNvPr id="5" name="Picture 4">
            <a:extLst>
              <a:ext uri="{FF2B5EF4-FFF2-40B4-BE49-F238E27FC236}">
                <a16:creationId xmlns:a16="http://schemas.microsoft.com/office/drawing/2014/main" id="{3AD85603-7598-034D-AD74-760C0A9DB4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033" b="16869"/>
          <a:stretch/>
        </p:blipFill>
        <p:spPr>
          <a:xfrm>
            <a:off x="401583" y="4272710"/>
            <a:ext cx="818282" cy="598150"/>
          </a:xfrm>
          <a:prstGeom prst="rect">
            <a:avLst/>
          </a:prstGeom>
        </p:spPr>
      </p:pic>
      <p:cxnSp>
        <p:nvCxnSpPr>
          <p:cNvPr id="6" name="Straight Connector 5">
            <a:extLst>
              <a:ext uri="{FF2B5EF4-FFF2-40B4-BE49-F238E27FC236}">
                <a16:creationId xmlns:a16="http://schemas.microsoft.com/office/drawing/2014/main" id="{D23292BB-870F-E34C-9A15-0EEFC4A842B8}"/>
              </a:ext>
            </a:extLst>
          </p:cNvPr>
          <p:cNvCxnSpPr/>
          <p:nvPr/>
        </p:nvCxnSpPr>
        <p:spPr>
          <a:xfrm flipV="1">
            <a:off x="365806" y="4151992"/>
            <a:ext cx="4659120" cy="18810"/>
          </a:xfrm>
          <a:prstGeom prst="line">
            <a:avLst/>
          </a:prstGeom>
          <a:ln w="6350" cmpd="sng">
            <a:solidFill>
              <a:srgbClr val="565589"/>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D9C273D-A0A1-8F4D-B367-DC81C29AC6F0}"/>
              </a:ext>
            </a:extLst>
          </p:cNvPr>
          <p:cNvCxnSpPr/>
          <p:nvPr/>
        </p:nvCxnSpPr>
        <p:spPr>
          <a:xfrm>
            <a:off x="382064" y="4907388"/>
            <a:ext cx="4659120" cy="0"/>
          </a:xfrm>
          <a:prstGeom prst="line">
            <a:avLst/>
          </a:prstGeom>
          <a:ln w="6350" cmpd="sng">
            <a:solidFill>
              <a:srgbClr val="565589"/>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42A9F215-9349-3547-802E-572398BDC2AB}"/>
              </a:ext>
            </a:extLst>
          </p:cNvPr>
          <p:cNvSpPr/>
          <p:nvPr/>
        </p:nvSpPr>
        <p:spPr>
          <a:xfrm>
            <a:off x="1178296" y="3598805"/>
            <a:ext cx="3743130" cy="424732"/>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
                <a:prstClr val="black"/>
              </a:buClr>
              <a:buSzPts val="1600"/>
              <a:buFontTx/>
              <a:buNone/>
              <a:tabLst/>
              <a:defRPr/>
            </a:pPr>
            <a:r>
              <a:rPr kumimoji="0" lang="en-US" sz="1200" b="1" i="0" u="none" strike="noStrike" kern="1200" cap="none" spc="0" normalizeH="0" baseline="0" noProof="0" dirty="0">
                <a:ln>
                  <a:noFill/>
                </a:ln>
                <a:solidFill>
                  <a:srgbClr val="6FB74D"/>
                </a:solidFill>
                <a:effectLst/>
                <a:uLnTx/>
                <a:uFillTx/>
                <a:latin typeface="Calibri"/>
                <a:ea typeface="Calibri"/>
                <a:cs typeface="Lato Black"/>
                <a:sym typeface="Calibri"/>
              </a:rPr>
              <a:t>Market incentives </a:t>
            </a:r>
            <a:r>
              <a:rPr kumimoji="0" lang="en-US" sz="1200" b="0" i="0" u="none" strike="noStrike" kern="1200" cap="none" spc="0" normalizeH="0" baseline="0" noProof="0" dirty="0">
                <a:ln>
                  <a:noFill/>
                </a:ln>
                <a:solidFill>
                  <a:prstClr val="black"/>
                </a:solidFill>
                <a:effectLst/>
                <a:uLnTx/>
                <a:uFillTx/>
                <a:latin typeface="Calibri"/>
                <a:ea typeface="Calibri"/>
                <a:cs typeface="Lato Black"/>
                <a:sym typeface="Calibri"/>
              </a:rPr>
              <a:t>for the private sector to deliver efficient and high quality energy services</a:t>
            </a:r>
            <a:endParaRPr kumimoji="0" lang="en-US" sz="1200" b="0" i="0" u="none" strike="noStrike" kern="1200" cap="none" spc="0" normalizeH="0" baseline="0" noProof="0" dirty="0">
              <a:ln>
                <a:noFill/>
              </a:ln>
              <a:solidFill>
                <a:prstClr val="black"/>
              </a:solidFill>
              <a:effectLst/>
              <a:uLnTx/>
              <a:uFillTx/>
              <a:latin typeface="Calibri"/>
              <a:ea typeface="+mn-ea"/>
              <a:cs typeface="Lato Black"/>
            </a:endParaRPr>
          </a:p>
        </p:txBody>
      </p:sp>
      <p:sp>
        <p:nvSpPr>
          <p:cNvPr id="9" name="Rectangle 8">
            <a:extLst>
              <a:ext uri="{FF2B5EF4-FFF2-40B4-BE49-F238E27FC236}">
                <a16:creationId xmlns:a16="http://schemas.microsoft.com/office/drawing/2014/main" id="{8CC4F3BE-2368-D04A-8B0A-7482817D3339}"/>
              </a:ext>
            </a:extLst>
          </p:cNvPr>
          <p:cNvSpPr/>
          <p:nvPr/>
        </p:nvSpPr>
        <p:spPr>
          <a:xfrm>
            <a:off x="1190185" y="4243401"/>
            <a:ext cx="3733800" cy="590931"/>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
                <a:prstClr val="black"/>
              </a:buClr>
              <a:buSzPts val="1600"/>
              <a:buFontTx/>
              <a:buNone/>
              <a:tabLst/>
              <a:defRPr/>
            </a:pPr>
            <a:r>
              <a:rPr kumimoji="0" lang="en-US" sz="1200" b="1" i="0" u="none" strike="noStrike" kern="1200" cap="none" spc="0" normalizeH="0" baseline="0" noProof="0" dirty="0">
                <a:ln>
                  <a:noFill/>
                </a:ln>
                <a:solidFill>
                  <a:srgbClr val="6FB74D"/>
                </a:solidFill>
                <a:effectLst/>
                <a:uLnTx/>
                <a:uFillTx/>
                <a:latin typeface="Calibri"/>
                <a:ea typeface="Calibri"/>
                <a:cs typeface="Lato Black"/>
                <a:sym typeface="Calibri"/>
              </a:rPr>
              <a:t>Minimum Energy Performance Standards </a:t>
            </a:r>
            <a:r>
              <a:rPr kumimoji="0" lang="en-US" sz="1200" b="0" i="0" u="none" strike="noStrike" kern="1200" cap="none" spc="0" normalizeH="0" baseline="0" noProof="0" dirty="0">
                <a:ln>
                  <a:noFill/>
                </a:ln>
                <a:solidFill>
                  <a:prstClr val="black"/>
                </a:solidFill>
                <a:effectLst/>
                <a:uLnTx/>
                <a:uFillTx/>
                <a:latin typeface="Calibri"/>
                <a:ea typeface="Calibri"/>
                <a:cs typeface="Lato Black"/>
                <a:sym typeface="Calibri"/>
              </a:rPr>
              <a:t>(MEPS) for appliances which are harmonized in the region</a:t>
            </a:r>
            <a:endParaRPr kumimoji="0" lang="en-US" sz="1200" b="0" i="0" u="none" strike="noStrike" kern="1200" cap="none" spc="0" normalizeH="0" baseline="0" noProof="0" dirty="0">
              <a:ln>
                <a:noFill/>
              </a:ln>
              <a:solidFill>
                <a:prstClr val="black"/>
              </a:solidFill>
              <a:effectLst/>
              <a:uLnTx/>
              <a:uFillTx/>
              <a:latin typeface="Calibri"/>
              <a:ea typeface="Calibri"/>
              <a:cs typeface="Lato Black"/>
            </a:endParaRPr>
          </a:p>
        </p:txBody>
      </p:sp>
      <p:sp>
        <p:nvSpPr>
          <p:cNvPr id="10" name="Rectangle 9">
            <a:extLst>
              <a:ext uri="{FF2B5EF4-FFF2-40B4-BE49-F238E27FC236}">
                <a16:creationId xmlns:a16="http://schemas.microsoft.com/office/drawing/2014/main" id="{F5F16FBE-11F0-0E4E-9346-470D3389867F}"/>
              </a:ext>
            </a:extLst>
          </p:cNvPr>
          <p:cNvSpPr/>
          <p:nvPr/>
        </p:nvSpPr>
        <p:spPr>
          <a:xfrm>
            <a:off x="1190714" y="5047659"/>
            <a:ext cx="3730711" cy="590931"/>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
                <a:prstClr val="black"/>
              </a:buClr>
              <a:buSzPts val="1600"/>
              <a:buFontTx/>
              <a:buNone/>
              <a:tabLst/>
              <a:defRPr/>
            </a:pPr>
            <a:r>
              <a:rPr kumimoji="0" lang="en-US" sz="1200" b="1" i="0" u="none" strike="noStrike" kern="1200" cap="none" spc="0" normalizeH="0" baseline="0" noProof="0" dirty="0">
                <a:ln>
                  <a:noFill/>
                </a:ln>
                <a:solidFill>
                  <a:srgbClr val="6FB74D"/>
                </a:solidFill>
                <a:effectLst/>
                <a:uLnTx/>
                <a:uFillTx/>
                <a:latin typeface="Calibri"/>
                <a:ea typeface="Calibri"/>
                <a:cs typeface="Lato Black"/>
                <a:sym typeface="Calibri"/>
              </a:rPr>
              <a:t>Capacity building </a:t>
            </a:r>
            <a:r>
              <a:rPr kumimoji="0" lang="en-US" sz="1200" b="0" i="0" u="none" strike="noStrike" kern="1200" cap="none" spc="0" normalizeH="0" baseline="0" noProof="0" dirty="0">
                <a:ln>
                  <a:noFill/>
                </a:ln>
                <a:solidFill>
                  <a:prstClr val="black"/>
                </a:solidFill>
                <a:effectLst/>
                <a:uLnTx/>
                <a:uFillTx/>
                <a:latin typeface="Calibri"/>
                <a:ea typeface="Calibri"/>
                <a:cs typeface="Lato Black"/>
                <a:sym typeface="Calibri"/>
              </a:rPr>
              <a:t>on policy and regulatory framework development, appliances testing and regulatory enforcement</a:t>
            </a:r>
            <a:endParaRPr kumimoji="0" lang="en-US" sz="1200" b="0" i="0" u="none" strike="noStrike" kern="1200" cap="none" spc="0" normalizeH="0" baseline="0" noProof="0" dirty="0">
              <a:ln>
                <a:noFill/>
              </a:ln>
              <a:solidFill>
                <a:prstClr val="black"/>
              </a:solidFill>
              <a:effectLst/>
              <a:uLnTx/>
              <a:uFillTx/>
              <a:latin typeface="Calibri"/>
              <a:ea typeface="Calibri"/>
              <a:cs typeface="Lato Black"/>
            </a:endParaRPr>
          </a:p>
        </p:txBody>
      </p:sp>
      <p:sp>
        <p:nvSpPr>
          <p:cNvPr id="11" name="Rectangle 10">
            <a:extLst>
              <a:ext uri="{FF2B5EF4-FFF2-40B4-BE49-F238E27FC236}">
                <a16:creationId xmlns:a16="http://schemas.microsoft.com/office/drawing/2014/main" id="{9E501B86-C1F4-6043-B02F-E9BD0C38D35A}"/>
              </a:ext>
            </a:extLst>
          </p:cNvPr>
          <p:cNvSpPr/>
          <p:nvPr/>
        </p:nvSpPr>
        <p:spPr>
          <a:xfrm>
            <a:off x="1187625" y="5748175"/>
            <a:ext cx="4382309" cy="424732"/>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
                <a:prstClr val="black"/>
              </a:buClr>
              <a:buSzPts val="1600"/>
              <a:buFontTx/>
              <a:buNone/>
              <a:tabLst/>
              <a:defRPr/>
            </a:pPr>
            <a:r>
              <a:rPr kumimoji="0" lang="en-US" sz="1200" b="1" i="0" u="none" strike="noStrike" kern="1200" cap="none" spc="0" normalizeH="0" baseline="0" noProof="0" dirty="0">
                <a:ln>
                  <a:noFill/>
                </a:ln>
                <a:solidFill>
                  <a:srgbClr val="6FB74D"/>
                </a:solidFill>
                <a:effectLst/>
                <a:uLnTx/>
                <a:uFillTx/>
                <a:latin typeface="Calibri"/>
                <a:ea typeface="Calibri"/>
                <a:cs typeface="Lato Black"/>
                <a:sym typeface="Calibri"/>
              </a:rPr>
              <a:t>Awareness raising </a:t>
            </a:r>
            <a:r>
              <a:rPr kumimoji="0" lang="en-US" sz="1200" b="0" i="0" u="none" strike="noStrike" kern="1200" cap="none" spc="0" normalizeH="0" baseline="0" noProof="0" dirty="0">
                <a:ln>
                  <a:noFill/>
                </a:ln>
                <a:solidFill>
                  <a:prstClr val="black"/>
                </a:solidFill>
                <a:effectLst/>
                <a:uLnTx/>
                <a:uFillTx/>
                <a:latin typeface="Calibri"/>
                <a:ea typeface="Calibri"/>
                <a:cs typeface="Lato Black"/>
                <a:sym typeface="Calibri"/>
              </a:rPr>
              <a:t>on the benefits of adopting efficient technologies across all stakeholders</a:t>
            </a:r>
            <a:endParaRPr kumimoji="0" lang="en-US" sz="1200" b="0" i="0" u="none" strike="noStrike" kern="1200" cap="none" spc="0" normalizeH="0" baseline="0" noProof="0" dirty="0">
              <a:ln>
                <a:noFill/>
              </a:ln>
              <a:solidFill>
                <a:prstClr val="black"/>
              </a:solidFill>
              <a:effectLst/>
              <a:uLnTx/>
              <a:uFillTx/>
              <a:latin typeface="Calibri"/>
              <a:ea typeface="Calibri"/>
              <a:cs typeface="Lato Black"/>
            </a:endParaRPr>
          </a:p>
        </p:txBody>
      </p:sp>
      <p:cxnSp>
        <p:nvCxnSpPr>
          <p:cNvPr id="12" name="Straight Connector 11">
            <a:extLst>
              <a:ext uri="{FF2B5EF4-FFF2-40B4-BE49-F238E27FC236}">
                <a16:creationId xmlns:a16="http://schemas.microsoft.com/office/drawing/2014/main" id="{887BA45C-EB58-BF46-9179-5EF0ABB69413}"/>
              </a:ext>
            </a:extLst>
          </p:cNvPr>
          <p:cNvCxnSpPr/>
          <p:nvPr/>
        </p:nvCxnSpPr>
        <p:spPr>
          <a:xfrm>
            <a:off x="425624" y="5675118"/>
            <a:ext cx="4572000" cy="0"/>
          </a:xfrm>
          <a:prstGeom prst="line">
            <a:avLst/>
          </a:prstGeom>
          <a:ln w="6350" cmpd="sng">
            <a:solidFill>
              <a:srgbClr val="565589"/>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77DE7B61-4058-D84F-8F05-CEBEF27848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7010" b="16606"/>
          <a:stretch/>
        </p:blipFill>
        <p:spPr>
          <a:xfrm>
            <a:off x="425624" y="5055886"/>
            <a:ext cx="752574" cy="499586"/>
          </a:xfrm>
          <a:prstGeom prst="rect">
            <a:avLst/>
          </a:prstGeom>
        </p:spPr>
      </p:pic>
      <p:pic>
        <p:nvPicPr>
          <p:cNvPr id="14" name="Picture 13">
            <a:extLst>
              <a:ext uri="{FF2B5EF4-FFF2-40B4-BE49-F238E27FC236}">
                <a16:creationId xmlns:a16="http://schemas.microsoft.com/office/drawing/2014/main" id="{9EFF3745-772A-4E47-A99B-16FA81128A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6618" y="3554585"/>
            <a:ext cx="849120" cy="595465"/>
          </a:xfrm>
          <a:prstGeom prst="rect">
            <a:avLst/>
          </a:prstGeom>
        </p:spPr>
      </p:pic>
      <p:sp>
        <p:nvSpPr>
          <p:cNvPr id="16" name="Rectangle 15"/>
          <p:cNvSpPr/>
          <p:nvPr/>
        </p:nvSpPr>
        <p:spPr>
          <a:xfrm>
            <a:off x="429781" y="3188919"/>
            <a:ext cx="299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7030A0"/>
                </a:solidFill>
                <a:effectLst/>
                <a:uLnTx/>
                <a:uFillTx/>
                <a:latin typeface="Calibri" charset="0"/>
                <a:ea typeface="+mn-ea"/>
                <a:cs typeface="Calibri" charset="0"/>
              </a:rPr>
              <a:t>The EELA approach to change</a:t>
            </a:r>
          </a:p>
        </p:txBody>
      </p:sp>
      <p:sp>
        <p:nvSpPr>
          <p:cNvPr id="29" name="TextBox 28"/>
          <p:cNvSpPr txBox="1"/>
          <p:nvPr/>
        </p:nvSpPr>
        <p:spPr>
          <a:xfrm>
            <a:off x="401583" y="1975279"/>
            <a:ext cx="8466856"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EELA has a transformational approach towards the development of vibrant markets where suppliers are delivering high-quality services and products for energy efficient lighting and appliances to increase awareness for  households, businesses and public facilities across East and Southern Africa. EELA stimulates local manufacturing and private sector investments.</a:t>
            </a:r>
          </a:p>
        </p:txBody>
      </p:sp>
      <p:sp>
        <p:nvSpPr>
          <p:cNvPr id="30" name="Marcador de texto 2"/>
          <p:cNvSpPr txBox="1">
            <a:spLocks/>
          </p:cNvSpPr>
          <p:nvPr/>
        </p:nvSpPr>
        <p:spPr>
          <a:xfrm>
            <a:off x="5364088" y="4686786"/>
            <a:ext cx="3779912" cy="44469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698DF"/>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_tradnl" sz="1200" b="0" i="0" u="none" strike="noStrike" kern="0" cap="none" spc="0" normalizeH="0" baseline="0" noProof="0" dirty="0">
                <a:ln>
                  <a:noFill/>
                </a:ln>
                <a:solidFill>
                  <a:srgbClr val="7030A0"/>
                </a:solidFill>
                <a:effectLst/>
                <a:uLnTx/>
                <a:uFillTx/>
                <a:latin typeface="Calibri" charset="0"/>
                <a:ea typeface="+mn-ea"/>
                <a:cs typeface="Calibri" charset="0"/>
              </a:rPr>
              <a:t>A </a:t>
            </a:r>
            <a:r>
              <a:rPr kumimoji="0" lang="es-ES_tradnl" sz="1200" b="0" i="0" u="none" strike="noStrike" kern="0" cap="none" spc="0" normalizeH="0" baseline="0" noProof="0" dirty="0" err="1">
                <a:ln>
                  <a:noFill/>
                </a:ln>
                <a:solidFill>
                  <a:srgbClr val="7030A0"/>
                </a:solidFill>
                <a:effectLst/>
                <a:uLnTx/>
                <a:uFillTx/>
                <a:latin typeface="Calibri" charset="0"/>
                <a:ea typeface="+mn-ea"/>
                <a:cs typeface="Calibri" charset="0"/>
              </a:rPr>
              <a:t>coordinated</a:t>
            </a:r>
            <a:r>
              <a:rPr kumimoji="0" lang="es-ES_tradnl" sz="1200" b="0" i="0" u="none" strike="noStrike" kern="0" cap="none" spc="0" normalizeH="0" baseline="0" noProof="0" dirty="0">
                <a:ln>
                  <a:noFill/>
                </a:ln>
                <a:solidFill>
                  <a:srgbClr val="7030A0"/>
                </a:solidFill>
                <a:effectLst/>
                <a:uLnTx/>
                <a:uFillTx/>
                <a:latin typeface="Calibri" charset="0"/>
                <a:ea typeface="+mn-ea"/>
                <a:cs typeface="Calibri" charset="0"/>
              </a:rPr>
              <a:t> regional </a:t>
            </a:r>
            <a:r>
              <a:rPr kumimoji="0" lang="es-ES_tradnl" sz="1200" b="0" i="0" u="none" strike="noStrike" kern="0" cap="none" spc="0" normalizeH="0" baseline="0" noProof="0" dirty="0" err="1">
                <a:ln>
                  <a:noFill/>
                </a:ln>
                <a:solidFill>
                  <a:srgbClr val="7030A0"/>
                </a:solidFill>
                <a:effectLst/>
                <a:uLnTx/>
                <a:uFillTx/>
                <a:latin typeface="Calibri" charset="0"/>
                <a:ea typeface="+mn-ea"/>
                <a:cs typeface="Calibri" charset="0"/>
              </a:rPr>
              <a:t>effort</a:t>
            </a:r>
            <a:r>
              <a:rPr kumimoji="0" lang="es-ES_tradnl" sz="1200" b="0" i="0" u="none" strike="noStrike" kern="0" cap="none" spc="0" normalizeH="0" baseline="0" noProof="0" dirty="0">
                <a:ln>
                  <a:noFill/>
                </a:ln>
                <a:solidFill>
                  <a:srgbClr val="7030A0"/>
                </a:solidFill>
                <a:effectLst/>
                <a:uLnTx/>
                <a:uFillTx/>
                <a:latin typeface="Calibri" charset="0"/>
                <a:ea typeface="+mn-ea"/>
                <a:cs typeface="Calibri" charset="0"/>
              </a:rPr>
              <a:t> through RECS and regional </a:t>
            </a:r>
            <a:r>
              <a:rPr kumimoji="0" lang="es-ES_tradnl" sz="1200" b="0" i="0" u="none" strike="noStrike" kern="0" cap="none" spc="0" normalizeH="0" baseline="0" noProof="0" dirty="0" err="1">
                <a:ln>
                  <a:noFill/>
                </a:ln>
                <a:solidFill>
                  <a:srgbClr val="7030A0"/>
                </a:solidFill>
                <a:effectLst/>
                <a:uLnTx/>
                <a:uFillTx/>
                <a:latin typeface="Calibri" charset="0"/>
                <a:ea typeface="+mn-ea"/>
                <a:cs typeface="Calibri" charset="0"/>
              </a:rPr>
              <a:t>sustainable</a:t>
            </a:r>
            <a:r>
              <a:rPr kumimoji="0" lang="es-ES_tradnl" sz="1200" b="0" i="0" u="none" strike="noStrike" kern="0" cap="none" spc="0" normalizeH="0" baseline="0" noProof="0" dirty="0">
                <a:ln>
                  <a:noFill/>
                </a:ln>
                <a:solidFill>
                  <a:srgbClr val="7030A0"/>
                </a:solidFill>
                <a:effectLst/>
                <a:uLnTx/>
                <a:uFillTx/>
                <a:latin typeface="Calibri" charset="0"/>
                <a:ea typeface="+mn-ea"/>
                <a:cs typeface="Calibri" charset="0"/>
              </a:rPr>
              <a:t> </a:t>
            </a:r>
            <a:r>
              <a:rPr kumimoji="0" lang="es-ES_tradnl" sz="1200" b="0" i="0" u="none" strike="noStrike" kern="0" cap="none" spc="0" normalizeH="0" baseline="0" noProof="0" dirty="0" err="1">
                <a:ln>
                  <a:noFill/>
                </a:ln>
                <a:solidFill>
                  <a:srgbClr val="7030A0"/>
                </a:solidFill>
                <a:effectLst/>
                <a:uLnTx/>
                <a:uFillTx/>
                <a:latin typeface="Calibri" charset="0"/>
                <a:ea typeface="+mn-ea"/>
                <a:cs typeface="Calibri" charset="0"/>
              </a:rPr>
              <a:t>energy</a:t>
            </a:r>
            <a:r>
              <a:rPr kumimoji="0" lang="es-ES_tradnl" sz="1200" b="0" i="0" u="none" strike="noStrike" kern="0" cap="none" spc="0" normalizeH="0" baseline="0" noProof="0" dirty="0">
                <a:ln>
                  <a:noFill/>
                </a:ln>
                <a:solidFill>
                  <a:srgbClr val="7030A0"/>
                </a:solidFill>
                <a:effectLst/>
                <a:uLnTx/>
                <a:uFillTx/>
                <a:latin typeface="Calibri" charset="0"/>
                <a:ea typeface="+mn-ea"/>
                <a:cs typeface="Calibri" charset="0"/>
              </a:rPr>
              <a:t> centres</a:t>
            </a:r>
            <a:endParaRPr kumimoji="0" lang="es-ES_tradnl" sz="1600" b="0" i="0" u="none" strike="noStrike" kern="0" cap="none" spc="0" normalizeH="0" baseline="30000" noProof="0" dirty="0">
              <a:ln>
                <a:noFill/>
              </a:ln>
              <a:solidFill>
                <a:srgbClr val="7030A0"/>
              </a:solidFill>
              <a:effectLst/>
              <a:uLnTx/>
              <a:uFillTx/>
              <a:latin typeface="Calibri" charset="0"/>
              <a:ea typeface="+mn-ea"/>
              <a:cs typeface="Calibri" charset="0"/>
            </a:endParaRPr>
          </a:p>
        </p:txBody>
      </p:sp>
      <p:sp>
        <p:nvSpPr>
          <p:cNvPr id="34" name="Rectangle 33"/>
          <p:cNvSpPr/>
          <p:nvPr/>
        </p:nvSpPr>
        <p:spPr>
          <a:xfrm>
            <a:off x="5326136" y="5540823"/>
            <a:ext cx="3540715" cy="4206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30000" noProof="0" dirty="0">
                <a:ln>
                  <a:noFill/>
                </a:ln>
                <a:solidFill>
                  <a:srgbClr val="7030A0"/>
                </a:solidFill>
                <a:effectLst/>
                <a:uLnTx/>
                <a:uFillTx/>
                <a:latin typeface="Calibri" charset="0"/>
                <a:ea typeface="+mn-ea"/>
                <a:cs typeface="Calibri" charset="0"/>
              </a:rPr>
              <a:t>Implemented by UNIDO </a:t>
            </a:r>
            <a:r>
              <a:rPr kumimoji="0" lang="es-ES_tradnl" sz="1600" b="0" i="0" u="none" strike="noStrike" kern="0" cap="none" spc="0" normalizeH="0" baseline="30000" noProof="0" dirty="0" err="1">
                <a:ln>
                  <a:noFill/>
                </a:ln>
                <a:solidFill>
                  <a:srgbClr val="7030A0"/>
                </a:solidFill>
                <a:effectLst/>
                <a:uLnTx/>
                <a:uFillTx/>
                <a:latin typeface="Calibri" charset="0"/>
                <a:ea typeface="+mn-ea"/>
                <a:cs typeface="Calibri" charset="0"/>
              </a:rPr>
              <a:t>with</a:t>
            </a:r>
            <a:r>
              <a:rPr kumimoji="0" lang="es-ES_tradnl" sz="1600" b="0" i="0" u="none" strike="noStrike" kern="0" cap="none" spc="0" normalizeH="0" baseline="30000" noProof="0" dirty="0">
                <a:ln>
                  <a:noFill/>
                </a:ln>
                <a:solidFill>
                  <a:srgbClr val="7030A0"/>
                </a:solidFill>
                <a:effectLst/>
                <a:uLnTx/>
                <a:uFillTx/>
                <a:latin typeface="Calibri" charset="0"/>
                <a:ea typeface="+mn-ea"/>
                <a:cs typeface="Calibri" charset="0"/>
              </a:rPr>
              <a:t> </a:t>
            </a:r>
            <a:r>
              <a:rPr kumimoji="0" lang="es-ES_tradnl" sz="1600" b="0" i="0" u="none" strike="noStrike" kern="0" cap="none" spc="0" normalizeH="0" baseline="30000" noProof="0" dirty="0" err="1">
                <a:ln>
                  <a:noFill/>
                </a:ln>
                <a:solidFill>
                  <a:srgbClr val="7030A0"/>
                </a:solidFill>
                <a:effectLst/>
                <a:uLnTx/>
                <a:uFillTx/>
                <a:latin typeface="Calibri" charset="0"/>
                <a:ea typeface="+mn-ea"/>
                <a:cs typeface="Calibri" charset="0"/>
              </a:rPr>
              <a:t>financial</a:t>
            </a:r>
            <a:r>
              <a:rPr kumimoji="0" lang="es-ES_tradnl" sz="1600" b="0" i="0" u="none" strike="noStrike" kern="0" cap="none" spc="0" normalizeH="0" baseline="30000" noProof="0" dirty="0">
                <a:ln>
                  <a:noFill/>
                </a:ln>
                <a:solidFill>
                  <a:srgbClr val="7030A0"/>
                </a:solidFill>
                <a:effectLst/>
                <a:uLnTx/>
                <a:uFillTx/>
                <a:latin typeface="Calibri" charset="0"/>
                <a:ea typeface="+mn-ea"/>
                <a:cs typeface="Calibri" charset="0"/>
              </a:rPr>
              <a:t> </a:t>
            </a:r>
            <a:r>
              <a:rPr kumimoji="0" lang="es-ES_tradnl" sz="1600" b="0" i="0" u="none" strike="noStrike" kern="0" cap="none" spc="0" normalizeH="0" baseline="30000" noProof="0" dirty="0" err="1">
                <a:ln>
                  <a:noFill/>
                </a:ln>
                <a:solidFill>
                  <a:srgbClr val="7030A0"/>
                </a:solidFill>
                <a:effectLst/>
                <a:uLnTx/>
                <a:uFillTx/>
                <a:latin typeface="Calibri" charset="0"/>
                <a:ea typeface="+mn-ea"/>
                <a:cs typeface="Calibri" charset="0"/>
              </a:rPr>
              <a:t>support</a:t>
            </a:r>
            <a:r>
              <a:rPr kumimoji="0" lang="es-ES_tradnl" sz="1600" b="0" i="0" u="none" strike="noStrike" kern="0" cap="none" spc="0" normalizeH="0" baseline="30000" noProof="0" dirty="0">
                <a:ln>
                  <a:noFill/>
                </a:ln>
                <a:solidFill>
                  <a:srgbClr val="7030A0"/>
                </a:solidFill>
                <a:effectLst/>
                <a:uLnTx/>
                <a:uFillTx/>
                <a:latin typeface="Calibri" charset="0"/>
                <a:ea typeface="+mn-ea"/>
                <a:cs typeface="Calibri" charset="0"/>
              </a:rPr>
              <a:t> </a:t>
            </a:r>
            <a:r>
              <a:rPr kumimoji="0" lang="es-ES_tradnl" sz="1600" b="0" i="0" u="none" strike="noStrike" kern="0" cap="none" spc="0" normalizeH="0" baseline="30000" noProof="0" dirty="0" err="1">
                <a:ln>
                  <a:noFill/>
                </a:ln>
                <a:solidFill>
                  <a:srgbClr val="7030A0"/>
                </a:solidFill>
                <a:effectLst/>
                <a:uLnTx/>
                <a:uFillTx/>
                <a:latin typeface="Calibri" charset="0"/>
                <a:ea typeface="+mn-ea"/>
                <a:cs typeface="Calibri" charset="0"/>
              </a:rPr>
              <a:t>from</a:t>
            </a:r>
            <a:r>
              <a:rPr kumimoji="0" lang="es-ES_tradnl" sz="1600" b="0" i="0" u="none" strike="noStrike" kern="0" cap="none" spc="0" normalizeH="0" baseline="30000" noProof="0" dirty="0">
                <a:ln>
                  <a:noFill/>
                </a:ln>
                <a:solidFill>
                  <a:srgbClr val="7030A0"/>
                </a:solidFill>
                <a:effectLst/>
                <a:uLnTx/>
                <a:uFillTx/>
                <a:latin typeface="Calibri" charset="0"/>
                <a:ea typeface="+mn-ea"/>
                <a:cs typeface="Calibri" charset="0"/>
              </a:rPr>
              <a:t> </a:t>
            </a:r>
            <a:r>
              <a:rPr kumimoji="0" lang="es-ES_tradnl" sz="1600" b="0" i="0" u="none" strike="noStrike" kern="0" cap="none" spc="0" normalizeH="0" baseline="30000" noProof="0" dirty="0" err="1">
                <a:ln>
                  <a:noFill/>
                </a:ln>
                <a:solidFill>
                  <a:srgbClr val="7030A0"/>
                </a:solidFill>
                <a:effectLst/>
                <a:uLnTx/>
                <a:uFillTx/>
                <a:latin typeface="Calibri" charset="0"/>
                <a:ea typeface="+mn-ea"/>
                <a:cs typeface="Calibri" charset="0"/>
              </a:rPr>
              <a:t>the</a:t>
            </a:r>
            <a:r>
              <a:rPr kumimoji="0" lang="es-ES_tradnl" sz="1600" b="0" i="0" u="none" strike="noStrike" kern="0" cap="none" spc="0" normalizeH="0" baseline="30000" noProof="0" dirty="0">
                <a:ln>
                  <a:noFill/>
                </a:ln>
                <a:solidFill>
                  <a:srgbClr val="7030A0"/>
                </a:solidFill>
                <a:effectLst/>
                <a:uLnTx/>
                <a:uFillTx/>
                <a:latin typeface="Calibri" charset="0"/>
                <a:ea typeface="+mn-ea"/>
                <a:cs typeface="Calibri" charset="0"/>
              </a:rPr>
              <a:t> </a:t>
            </a:r>
            <a:r>
              <a:rPr kumimoji="0" lang="es-ES_tradnl" sz="1600" b="0" i="0" u="none" strike="noStrike" kern="0" cap="none" spc="0" normalizeH="0" baseline="30000" noProof="0" dirty="0" err="1">
                <a:ln>
                  <a:noFill/>
                </a:ln>
                <a:solidFill>
                  <a:srgbClr val="7030A0"/>
                </a:solidFill>
                <a:effectLst/>
                <a:uLnTx/>
                <a:uFillTx/>
                <a:latin typeface="Calibri" charset="0"/>
                <a:ea typeface="+mn-ea"/>
                <a:cs typeface="Calibri" charset="0"/>
              </a:rPr>
              <a:t>government</a:t>
            </a:r>
            <a:r>
              <a:rPr kumimoji="0" lang="es-ES_tradnl" sz="1600" b="0" i="0" u="none" strike="noStrike" kern="0" cap="none" spc="0" normalizeH="0" baseline="30000" noProof="0" dirty="0">
                <a:ln>
                  <a:noFill/>
                </a:ln>
                <a:solidFill>
                  <a:srgbClr val="7030A0"/>
                </a:solidFill>
                <a:effectLst/>
                <a:uLnTx/>
                <a:uFillTx/>
                <a:latin typeface="Calibri" charset="0"/>
                <a:ea typeface="+mn-ea"/>
                <a:cs typeface="Calibri" charset="0"/>
              </a:rPr>
              <a:t> of </a:t>
            </a:r>
            <a:r>
              <a:rPr kumimoji="0" lang="es-ES_tradnl" sz="1600" b="0" i="0" u="none" strike="noStrike" kern="0" cap="none" spc="0" normalizeH="0" baseline="30000" noProof="0" dirty="0" err="1">
                <a:ln>
                  <a:noFill/>
                </a:ln>
                <a:solidFill>
                  <a:srgbClr val="7030A0"/>
                </a:solidFill>
                <a:effectLst/>
                <a:uLnTx/>
                <a:uFillTx/>
                <a:latin typeface="Calibri" charset="0"/>
                <a:ea typeface="+mn-ea"/>
                <a:cs typeface="Calibri" charset="0"/>
              </a:rPr>
              <a:t>Sweden</a:t>
            </a:r>
            <a:endParaRPr kumimoji="0" lang="es-ES_tradnl" sz="1600" b="0" i="0" u="none" strike="noStrike" kern="1200" cap="none" spc="0" normalizeH="0" baseline="30000" noProof="0" dirty="0">
              <a:ln>
                <a:noFill/>
              </a:ln>
              <a:solidFill>
                <a:prstClr val="black"/>
              </a:solidFill>
              <a:effectLst/>
              <a:uLnTx/>
              <a:uFillTx/>
              <a:latin typeface="Calibri"/>
              <a:ea typeface="+mn-ea"/>
              <a:cs typeface="+mn-cs"/>
            </a:endParaRPr>
          </a:p>
        </p:txBody>
      </p:sp>
      <p:pic>
        <p:nvPicPr>
          <p:cNvPr id="37" name="Picture 36"/>
          <p:cNvPicPr/>
          <p:nvPr/>
        </p:nvPicPr>
        <p:blipFill rotWithShape="1">
          <a:blip r:embed="rId6" cstate="print">
            <a:extLst>
              <a:ext uri="{28A0092B-C50C-407E-A947-70E740481C1C}">
                <a14:useLocalDpi xmlns:a14="http://schemas.microsoft.com/office/drawing/2010/main" val="0"/>
              </a:ext>
            </a:extLst>
          </a:blip>
          <a:srcRect l="13327" r="13587"/>
          <a:stretch/>
        </p:blipFill>
        <p:spPr bwMode="auto">
          <a:xfrm>
            <a:off x="6991577" y="5092558"/>
            <a:ext cx="733436" cy="389089"/>
          </a:xfrm>
          <a:prstGeom prst="rect">
            <a:avLst/>
          </a:prstGeom>
          <a:ln>
            <a:noFill/>
          </a:ln>
          <a:extLst>
            <a:ext uri="{53640926-AAD7-44D8-BBD7-CCE9431645EC}">
              <a14:shadowObscured xmlns:a14="http://schemas.microsoft.com/office/drawing/2010/main"/>
            </a:ext>
          </a:extLst>
        </p:spPr>
      </p:pic>
      <p:pic>
        <p:nvPicPr>
          <p:cNvPr id="38" name="Picture 37"/>
          <p:cNvPicPr/>
          <p:nvPr/>
        </p:nvPicPr>
        <p:blipFill>
          <a:blip r:embed="rId7" cstate="print">
            <a:extLst>
              <a:ext uri="{28A0092B-C50C-407E-A947-70E740481C1C}">
                <a14:useLocalDpi xmlns:a14="http://schemas.microsoft.com/office/drawing/2010/main" val="0"/>
              </a:ext>
            </a:extLst>
          </a:blip>
          <a:stretch>
            <a:fillRect/>
          </a:stretch>
        </p:blipFill>
        <p:spPr>
          <a:xfrm>
            <a:off x="5500504" y="5163488"/>
            <a:ext cx="930370" cy="229626"/>
          </a:xfrm>
          <a:prstGeom prst="rect">
            <a:avLst/>
          </a:prstGeom>
        </p:spPr>
      </p:pic>
      <p:pic>
        <p:nvPicPr>
          <p:cNvPr id="26" name="Content Placeholder 16">
            <a:extLst>
              <a:ext uri="{FF2B5EF4-FFF2-40B4-BE49-F238E27FC236}">
                <a16:creationId xmlns:a16="http://schemas.microsoft.com/office/drawing/2014/main" id="{525D33F6-E38F-144F-B1C2-EF9123B6918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70845" y="2729684"/>
            <a:ext cx="2057539" cy="1839598"/>
          </a:xfrm>
          <a:prstGeom prst="rect">
            <a:avLst/>
          </a:prstGeom>
        </p:spPr>
      </p:pic>
      <p:pic>
        <p:nvPicPr>
          <p:cNvPr id="28" name="Picture 27"/>
          <p:cNvPicPr/>
          <p:nvPr/>
        </p:nvPicPr>
        <p:blipFill>
          <a:blip r:embed="rId9" cstate="print">
            <a:extLst>
              <a:ext uri="{28A0092B-C50C-407E-A947-70E740481C1C}">
                <a14:useLocalDpi xmlns:a14="http://schemas.microsoft.com/office/drawing/2010/main" val="0"/>
              </a:ext>
            </a:extLst>
          </a:blip>
          <a:stretch>
            <a:fillRect/>
          </a:stretch>
        </p:blipFill>
        <p:spPr>
          <a:xfrm>
            <a:off x="5479263" y="5936511"/>
            <a:ext cx="465185" cy="424732"/>
          </a:xfrm>
          <a:prstGeom prst="rect">
            <a:avLst/>
          </a:prstGeom>
        </p:spPr>
      </p:pic>
      <p:pic>
        <p:nvPicPr>
          <p:cNvPr id="31" name="Picture 30" descr="https://identity.sweden.se/wp-content/uploads/logotype-domestic.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76053" y="6026694"/>
            <a:ext cx="876286" cy="246727"/>
          </a:xfrm>
          <a:prstGeom prst="rect">
            <a:avLst/>
          </a:prstGeom>
          <a:noFill/>
          <a:ln>
            <a:noFill/>
          </a:ln>
        </p:spPr>
      </p:pic>
      <p:pic>
        <p:nvPicPr>
          <p:cNvPr id="32" name="Picture 31">
            <a:extLst>
              <a:ext uri="{FF2B5EF4-FFF2-40B4-BE49-F238E27FC236}">
                <a16:creationId xmlns:a16="http://schemas.microsoft.com/office/drawing/2014/main" id="{CB8C76D0-9AB5-4032-A1CE-FF16C9E0B5E0}"/>
              </a:ext>
            </a:extLst>
          </p:cNvPr>
          <p:cNvPicPr>
            <a:picLocks noChangeAspect="1"/>
          </p:cNvPicPr>
          <p:nvPr/>
        </p:nvPicPr>
        <p:blipFill>
          <a:blip r:embed="rId11"/>
          <a:stretch>
            <a:fillRect/>
          </a:stretch>
        </p:blipFill>
        <p:spPr>
          <a:xfrm>
            <a:off x="7083944" y="5998988"/>
            <a:ext cx="876286" cy="237878"/>
          </a:xfrm>
          <a:prstGeom prst="rect">
            <a:avLst/>
          </a:prstGeom>
        </p:spPr>
      </p:pic>
      <p:pic>
        <p:nvPicPr>
          <p:cNvPr id="33" name="Picture 2" descr="Collaborative Labeling and Appliance Standards Program - Wikipedia">
            <a:extLst>
              <a:ext uri="{FF2B5EF4-FFF2-40B4-BE49-F238E27FC236}">
                <a16:creationId xmlns:a16="http://schemas.microsoft.com/office/drawing/2014/main" id="{E158BD93-5410-43D8-BA97-E271A4ADF64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65612" y="5983685"/>
            <a:ext cx="746525" cy="28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41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F218D7-45C3-C38D-C4A7-B5EC4BDD39C7}"/>
              </a:ext>
            </a:extLst>
          </p:cNvPr>
          <p:cNvSpPr>
            <a:spLocks noGrp="1"/>
          </p:cNvSpPr>
          <p:nvPr>
            <p:ph type="body" sz="half" idx="2"/>
          </p:nvPr>
        </p:nvSpPr>
        <p:spPr>
          <a:xfrm>
            <a:off x="555135" y="2082358"/>
            <a:ext cx="3257210" cy="4017260"/>
          </a:xfrm>
        </p:spPr>
        <p:style>
          <a:lnRef idx="2">
            <a:schemeClr val="accent3"/>
          </a:lnRef>
          <a:fillRef idx="1">
            <a:schemeClr val="lt1"/>
          </a:fillRef>
          <a:effectRef idx="0">
            <a:schemeClr val="accent3"/>
          </a:effectRef>
          <a:fontRef idx="minor">
            <a:schemeClr val="dk1"/>
          </a:fontRef>
        </p:style>
        <p:txBody>
          <a:bodyPr>
            <a:normAutofit/>
          </a:bodyPr>
          <a:lstStyle/>
          <a:p>
            <a:pPr>
              <a:spcAft>
                <a:spcPts val="600"/>
              </a:spcAft>
            </a:pPr>
            <a:r>
              <a:rPr lang="en-US" b="1" dirty="0"/>
              <a:t>EAC Regional Energy Efficiency Policy</a:t>
            </a:r>
          </a:p>
          <a:p>
            <a:pPr marL="285750" indent="-285750" algn="just">
              <a:spcAft>
                <a:spcPts val="600"/>
              </a:spcAft>
              <a:buFont typeface="Arial" panose="020B0604020202020204" pitchFamily="34" charset="0"/>
              <a:buChar char="•"/>
            </a:pPr>
            <a:r>
              <a:rPr lang="en-US" dirty="0"/>
              <a:t>EELA Project supporting the development of the EAC Regional Energy Efficiency Policy.</a:t>
            </a:r>
          </a:p>
          <a:p>
            <a:pPr marL="285750" indent="-285750" algn="just">
              <a:spcAft>
                <a:spcPts val="600"/>
              </a:spcAft>
              <a:buFont typeface="Arial" panose="020B0604020202020204" pitchFamily="34" charset="0"/>
              <a:buChar char="•"/>
            </a:pPr>
            <a:r>
              <a:rPr lang="en-US" dirty="0"/>
              <a:t>This EAC-EE Policy seeks to improve energy efficiency in the EAC Partner States and hence, accelerate access to modern energy services in the region. </a:t>
            </a: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57B7134-276B-67B6-66E8-4AE17004CEA7}"/>
              </a:ext>
            </a:extLst>
          </p:cNvPr>
          <p:cNvPicPr>
            <a:picLocks noChangeAspect="1"/>
          </p:cNvPicPr>
          <p:nvPr/>
        </p:nvPicPr>
        <p:blipFill>
          <a:blip r:embed="rId2"/>
          <a:stretch>
            <a:fillRect/>
          </a:stretch>
        </p:blipFill>
        <p:spPr>
          <a:xfrm>
            <a:off x="4400689" y="2082358"/>
            <a:ext cx="3444800" cy="4017260"/>
          </a:xfrm>
          <a:prstGeom prst="rect">
            <a:avLst/>
          </a:prstGeom>
          <a:noFill/>
        </p:spPr>
      </p:pic>
      <p:sp>
        <p:nvSpPr>
          <p:cNvPr id="2" name="Title 1">
            <a:extLst>
              <a:ext uri="{FF2B5EF4-FFF2-40B4-BE49-F238E27FC236}">
                <a16:creationId xmlns:a16="http://schemas.microsoft.com/office/drawing/2014/main" id="{82120F22-6D72-9B20-9045-AF86CC984BBE}"/>
              </a:ext>
            </a:extLst>
          </p:cNvPr>
          <p:cNvSpPr>
            <a:spLocks noGrp="1"/>
          </p:cNvSpPr>
          <p:nvPr>
            <p:ph type="title"/>
          </p:nvPr>
        </p:nvSpPr>
        <p:spPr>
          <a:xfrm>
            <a:off x="555135" y="1288327"/>
            <a:ext cx="8214790" cy="537298"/>
          </a:xfrm>
        </p:spPr>
        <p:txBody>
          <a:bodyPr>
            <a:normAutofit/>
          </a:bodyPr>
          <a:lstStyle/>
          <a:p>
            <a:r>
              <a:rPr lang="en-US" dirty="0"/>
              <a:t>Regional Policy </a:t>
            </a:r>
            <a:r>
              <a:rPr lang="en-US" dirty="0" err="1"/>
              <a:t>Harmonisation</a:t>
            </a:r>
            <a:endParaRPr lang="en-US" dirty="0"/>
          </a:p>
        </p:txBody>
      </p:sp>
    </p:spTree>
    <p:extLst>
      <p:ext uri="{BB962C8B-B14F-4D97-AF65-F5344CB8AC3E}">
        <p14:creationId xmlns:p14="http://schemas.microsoft.com/office/powerpoint/2010/main" val="2012603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ct val="107000"/>
          </a:lnSpc>
          <a:defRPr sz="1000" dirty="0">
            <a:latin typeface="Calibri" panose="020F0502020204030204" pitchFamily="34" charset="0"/>
            <a:ea typeface="Calibri" panose="020F0502020204030204" pitchFamily="34" charset="0"/>
            <a:cs typeface="Times New Roman" panose="02020603050405020304" pitchFamily="18" charset="0"/>
          </a:defRPr>
        </a:defPPr>
      </a:lstStyle>
    </a:sp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5519</TotalTime>
  <Words>1510</Words>
  <Application>Microsoft Office PowerPoint</Application>
  <PresentationFormat>On-screen Show (4:3)</PresentationFormat>
  <Paragraphs>171</Paragraphs>
  <Slides>18</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DINNextLTPro-Light</vt:lpstr>
      <vt:lpstr>Symbol</vt:lpstr>
      <vt:lpstr>Titillium-Light</vt:lpstr>
      <vt:lpstr>Wingdings</vt:lpstr>
      <vt:lpstr>Office Theme</vt:lpstr>
      <vt:lpstr>2_Office Theme</vt:lpstr>
      <vt:lpstr>1_Office Theme</vt:lpstr>
      <vt:lpstr>PowerPoint Presentation</vt:lpstr>
      <vt:lpstr>National Determined Contributions (NDCs)</vt:lpstr>
      <vt:lpstr>Energy Efficiency in NDCs</vt:lpstr>
      <vt:lpstr>Reflecting EELA in NDCs</vt:lpstr>
      <vt:lpstr>Reflecting EELA in NDCs</vt:lpstr>
      <vt:lpstr>Reflecting EELA in NDCs</vt:lpstr>
      <vt:lpstr>Reflecting EELA in NDCs</vt:lpstr>
      <vt:lpstr>Energy Efficient Lighting and Appliances in East and Southern Africa - EELA</vt:lpstr>
      <vt:lpstr>Regional Policy Harmonisation</vt:lpstr>
      <vt:lpstr>Regional Harmonised Minimum Energy Performance Standards</vt:lpstr>
      <vt:lpstr>Regional Harmonised Minimum Energy Performance Standards</vt:lpstr>
      <vt:lpstr>Regional Harmonised Minimum Energy Performance Standards</vt:lpstr>
      <vt:lpstr>Regional compliance framework for Energy Efficiency Policies </vt:lpstr>
      <vt:lpstr>Capacity development</vt:lpstr>
      <vt:lpstr>Capacity development </vt:lpstr>
      <vt:lpstr>Private Sector Support: EELA Technical Assistance and Co-financing Facility</vt:lpstr>
      <vt:lpstr>Awareness raising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EELA Focal Point Meeting  Project Update from Last Meeting</dc:title>
  <dc:creator>hp</dc:creator>
  <cp:lastModifiedBy>Denis Ariho</cp:lastModifiedBy>
  <cp:revision>236</cp:revision>
  <cp:lastPrinted>2022-07-04T11:02:11Z</cp:lastPrinted>
  <dcterms:modified xsi:type="dcterms:W3CDTF">2023-07-04T11:12:57Z</dcterms:modified>
</cp:coreProperties>
</file>