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00" r:id="rId5"/>
  </p:sldMasterIdLst>
  <p:notesMasterIdLst>
    <p:notesMasterId r:id="rId19"/>
  </p:notesMasterIdLst>
  <p:handoutMasterIdLst>
    <p:handoutMasterId r:id="rId20"/>
  </p:handoutMasterIdLst>
  <p:sldIdLst>
    <p:sldId id="256" r:id="rId6"/>
    <p:sldId id="2147472519" r:id="rId7"/>
    <p:sldId id="2147472524" r:id="rId8"/>
    <p:sldId id="2147472520" r:id="rId9"/>
    <p:sldId id="2147472513" r:id="rId10"/>
    <p:sldId id="2147472518" r:id="rId11"/>
    <p:sldId id="2147472521" r:id="rId12"/>
    <p:sldId id="2147472514" r:id="rId13"/>
    <p:sldId id="2147472525" r:id="rId14"/>
    <p:sldId id="2147472522" r:id="rId15"/>
    <p:sldId id="2147472523" r:id="rId16"/>
    <p:sldId id="2147472527" r:id="rId17"/>
    <p:sldId id="214747249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C00F4C-BD15-E760-52FE-8B76B40F276B}" name="John Heermans" initials="JH" userId="S::john.heermans@ndcpartnership.org::16c6bfac-1078-4b2a-b393-2e23491f32ca" providerId="AD"/>
  <p188:author id="{70569E5F-9334-7A17-F27E-FB0AE1D56BE6}" name="Nicolas Cisneros" initials="NC" userId="S::nicolas.cisneros@ndcpartnership.org::136ad779-e5d7-432a-b72c-a690436896a6" providerId="AD"/>
  <p188:author id="{2DD74764-5820-5D1D-3AB5-64A6120F1275}" name="Joaquim Leite" initials="JL" userId="S::joaquim.leite@ndcpartnership.org::82bd5aa0-f8df-404e-badd-9381e9ce9b39" providerId="AD"/>
  <p188:author id="{71097997-5DEA-5F9A-49A5-F03FE035388B}" name="Mya Nwe" initials="MN" userId="S::mya.nwe@ndcpartnership.org::cd9ef20e-8071-47a6-bc06-c4bb99f77553" providerId="AD"/>
  <p188:author id="{1D7BFDAA-659D-A58E-A871-69216F8747FA}" name="Nynke.deWitte" initials="Ny" userId="S::nynke.dewitte@ndcpartnership.org::7bb6ffe6-eb7b-4a03-a8e3-bb8e775b14c7" providerId="AD"/>
  <p188:author id="{63B9DCBF-C76D-9D7E-FF78-5442B60A3E18}" name="Amanda McKee" initials="AM" userId="S::amanda.mckee@ndcpartnership.org::39ade3da-310b-4116-be56-71c61d71e5af" providerId="AD"/>
  <p188:author id="{602B27C1-A60C-2CA1-FE99-01B384177F67}" name="Pablo Vieira" initials="PV" userId="S::pablo.vieira@ndcpartnership.org::d588a4ea-9b78-4691-be24-af6d74b31c89" providerId="AD"/>
  <p188:author id="{8CA2DAC5-EB47-6EDE-4537-309DB591D23A}" name="David Levy" initials="DL" userId="S::david.levy@ndcpartnership.org::fabb4bf3-45e4-41f4-85fc-3450fcf83431" providerId="AD"/>
  <p188:author id="{7D4DA7EC-FFB1-46C5-63F2-F7E07EB2F398}" name="Guly Sabahi" initials="GS" userId="S::guly.sabahi@ndcpartnership.org::9cc9ae76-c712-42e4-adc6-73439b5da390" providerId="AD"/>
  <p188:author id="{C19742F1-C835-5EA4-9EF5-4FDF2C31A095}" name="Jesus Alvarado" initials="JA" userId="S::jesus.alvarado@ndcpartnership.org::d212f7de-a35e-47e8-8001-7d0585ee2c93" providerId="AD"/>
  <p188:author id="{BC130AFA-2C5A-4C08-ABD8-7B3CA1105FCE}" name="Tori Okner" initials="TO" userId="S::tori.okner@ndcpartnership.org::d5b4a4be-82bf-4b2e-a04e-7751cd83012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blo Vieira" initials="PV" lastIdx="5" clrIdx="0">
    <p:extLst>
      <p:ext uri="{19B8F6BF-5375-455C-9EA6-DF929625EA0E}">
        <p15:presenceInfo xmlns:p15="http://schemas.microsoft.com/office/powerpoint/2012/main" userId="S-1-5-21-1186890595-458875499-3996988958-86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CD"/>
    <a:srgbClr val="008237"/>
    <a:srgbClr val="F8AA00"/>
    <a:srgbClr val="7C6E66"/>
    <a:srgbClr val="15286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B859CD-A401-496F-9B00-B8640704234A}" v="7" dt="2023-06-28T14:19:43.033"/>
  </p1510:revLst>
</p1510:revInfo>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C4C3262-E06A-4214-8E62-229DD0F9DB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6424FA6-B237-4EC4-A50D-5096D94321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D8FD4F-3939-4EB0-B0B3-ECF27D60B3A1}" type="datetimeFigureOut">
              <a:rPr lang="en-GB" smtClean="0"/>
              <a:t>29/06/2023</a:t>
            </a:fld>
            <a:endParaRPr lang="en-GB"/>
          </a:p>
        </p:txBody>
      </p:sp>
      <p:sp>
        <p:nvSpPr>
          <p:cNvPr id="4" name="Footer Placeholder 3">
            <a:extLst>
              <a:ext uri="{FF2B5EF4-FFF2-40B4-BE49-F238E27FC236}">
                <a16:creationId xmlns:a16="http://schemas.microsoft.com/office/drawing/2014/main" id="{4C04DAF0-47DF-497A-8F05-F02FB298B3C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9BA7685-0C9E-4571-844B-6F7E2802719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D88C7F-B2A3-4D79-BBA2-1FBAC07AE6A7}" type="slidenum">
              <a:rPr lang="en-GB" smtClean="0"/>
              <a:t>‹#›</a:t>
            </a:fld>
            <a:endParaRPr lang="en-GB"/>
          </a:p>
        </p:txBody>
      </p:sp>
    </p:spTree>
    <p:extLst>
      <p:ext uri="{BB962C8B-B14F-4D97-AF65-F5344CB8AC3E}">
        <p14:creationId xmlns:p14="http://schemas.microsoft.com/office/powerpoint/2010/main" val="2047731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D0FA42-0099-46F5-9646-B3CC31CAF1CC}" type="datetimeFigureOut">
              <a:rPr lang="en-US" smtClean="0"/>
              <a:t>6/29/2023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89E6A9-542B-46CB-8367-B0795954AE9C}" type="slidenum">
              <a:rPr lang="en-US" smtClean="0"/>
              <a:t>‹#›</a:t>
            </a:fld>
            <a:endParaRPr lang="en-US"/>
          </a:p>
        </p:txBody>
      </p:sp>
    </p:spTree>
    <p:extLst>
      <p:ext uri="{BB962C8B-B14F-4D97-AF65-F5344CB8AC3E}">
        <p14:creationId xmlns:p14="http://schemas.microsoft.com/office/powerpoint/2010/main" val="3871097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3209E-C733-400F-9D73-F240D60D2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9008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3209E-C733-400F-9D73-F240D60D2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5161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3209E-C733-400F-9D73-F240D60D2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6724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3209E-C733-400F-9D73-F240D60D2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4493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3209E-C733-400F-9D73-F240D60D2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9222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3209E-C733-400F-9D73-F240D60D2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2762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3209E-C733-400F-9D73-F240D60D2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1425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3209E-C733-400F-9D73-F240D60D2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849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3209E-C733-400F-9D73-F240D60D2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2547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3209E-C733-400F-9D73-F240D60D2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0519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3209E-C733-400F-9D73-F240D60D2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5507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3209E-C733-400F-9D73-F240D60D2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2886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3209E-C733-400F-9D73-F240D60D2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83691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26B32F-7360-4404-AE85-909BB6CEA041}"/>
              </a:ext>
            </a:extLst>
          </p:cNvPr>
          <p:cNvPicPr>
            <a:picLocks noChangeAspect="1"/>
          </p:cNvPicPr>
          <p:nvPr userDrawn="1"/>
        </p:nvPicPr>
        <p:blipFill>
          <a:blip r:embed="rId2"/>
          <a:stretch>
            <a:fillRect/>
          </a:stretch>
        </p:blipFill>
        <p:spPr>
          <a:xfrm>
            <a:off x="9836523" y="1031456"/>
            <a:ext cx="1984714" cy="121196"/>
          </a:xfrm>
          <a:prstGeom prst="rect">
            <a:avLst/>
          </a:prstGeom>
        </p:spPr>
      </p:pic>
      <p:sp>
        <p:nvSpPr>
          <p:cNvPr id="10" name="Rectangle 9">
            <a:extLst>
              <a:ext uri="{FF2B5EF4-FFF2-40B4-BE49-F238E27FC236}">
                <a16:creationId xmlns:a16="http://schemas.microsoft.com/office/drawing/2014/main" id="{CB5A6A66-FAE7-4034-9D9C-9E5696A58FF0}"/>
              </a:ext>
            </a:extLst>
          </p:cNvPr>
          <p:cNvSpPr/>
          <p:nvPr userDrawn="1"/>
        </p:nvSpPr>
        <p:spPr>
          <a:xfrm>
            <a:off x="370763" y="1514476"/>
            <a:ext cx="11450474" cy="49625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844B6095-CB0A-4040-83BE-315684D74C90}"/>
              </a:ext>
            </a:extLst>
          </p:cNvPr>
          <p:cNvSpPr>
            <a:spLocks noGrp="1"/>
          </p:cNvSpPr>
          <p:nvPr>
            <p:ph type="ctrTitle"/>
          </p:nvPr>
        </p:nvSpPr>
        <p:spPr>
          <a:xfrm>
            <a:off x="731837" y="1703388"/>
            <a:ext cx="10728325" cy="1363662"/>
          </a:xfrm>
        </p:spPr>
        <p:txBody>
          <a:bodyPr anchor="b"/>
          <a:lstStyle>
            <a:lvl1pPr algn="l">
              <a:defRPr sz="4800" cap="all" baseline="0">
                <a:solidFill>
                  <a:schemeClr val="bg1"/>
                </a:solidFill>
              </a:defRPr>
            </a:lvl1pPr>
          </a:lstStyle>
          <a:p>
            <a:r>
              <a:rPr lang="en-US"/>
              <a:t>Click to edit Master title style</a:t>
            </a:r>
            <a:endParaRPr lang="es-419"/>
          </a:p>
        </p:txBody>
      </p:sp>
      <p:sp>
        <p:nvSpPr>
          <p:cNvPr id="3" name="Subtitle 2">
            <a:extLst>
              <a:ext uri="{FF2B5EF4-FFF2-40B4-BE49-F238E27FC236}">
                <a16:creationId xmlns:a16="http://schemas.microsoft.com/office/drawing/2014/main" id="{A4B197C8-5C4E-4D86-8862-1CB2524F19D2}"/>
              </a:ext>
            </a:extLst>
          </p:cNvPr>
          <p:cNvSpPr>
            <a:spLocks noGrp="1"/>
          </p:cNvSpPr>
          <p:nvPr>
            <p:ph type="subTitle" idx="1"/>
          </p:nvPr>
        </p:nvSpPr>
        <p:spPr>
          <a:xfrm>
            <a:off x="731837" y="3038475"/>
            <a:ext cx="10728325" cy="1655762"/>
          </a:xfrm>
        </p:spPr>
        <p:txBody>
          <a:bodyPr>
            <a:normAutofit/>
          </a:bodyPr>
          <a:lstStyle>
            <a:lvl1pPr marL="0" indent="0" algn="l">
              <a:buNone/>
              <a:defRPr sz="3200" b="1"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419"/>
          </a:p>
        </p:txBody>
      </p:sp>
      <p:pic>
        <p:nvPicPr>
          <p:cNvPr id="9" name="Picture 8">
            <a:extLst>
              <a:ext uri="{FF2B5EF4-FFF2-40B4-BE49-F238E27FC236}">
                <a16:creationId xmlns:a16="http://schemas.microsoft.com/office/drawing/2014/main" id="{188FD67D-4C64-4B32-98DC-097EF5EA3844}"/>
              </a:ext>
            </a:extLst>
          </p:cNvPr>
          <p:cNvPicPr>
            <a:picLocks noChangeAspect="1"/>
          </p:cNvPicPr>
          <p:nvPr userDrawn="1"/>
        </p:nvPicPr>
        <p:blipFill>
          <a:blip r:embed="rId3"/>
          <a:stretch>
            <a:fillRect/>
          </a:stretch>
        </p:blipFill>
        <p:spPr>
          <a:xfrm>
            <a:off x="370763" y="376613"/>
            <a:ext cx="1836655" cy="776039"/>
          </a:xfrm>
          <a:prstGeom prst="rect">
            <a:avLst/>
          </a:prstGeom>
        </p:spPr>
      </p:pic>
      <p:sp>
        <p:nvSpPr>
          <p:cNvPr id="12" name="Text Placeholder 11">
            <a:extLst>
              <a:ext uri="{FF2B5EF4-FFF2-40B4-BE49-F238E27FC236}">
                <a16:creationId xmlns:a16="http://schemas.microsoft.com/office/drawing/2014/main" id="{180A56B2-D1DD-47A1-8577-492840EAD688}"/>
              </a:ext>
            </a:extLst>
          </p:cNvPr>
          <p:cNvSpPr>
            <a:spLocks noGrp="1"/>
          </p:cNvSpPr>
          <p:nvPr>
            <p:ph type="body" sz="quarter" idx="10"/>
          </p:nvPr>
        </p:nvSpPr>
        <p:spPr>
          <a:xfrm>
            <a:off x="731838" y="5855491"/>
            <a:ext cx="3859212" cy="440533"/>
          </a:xfrm>
        </p:spPr>
        <p:txBody>
          <a:bodyPr>
            <a:noAutofit/>
          </a:bodyPr>
          <a:lstStyle>
            <a:lvl1pPr>
              <a:spcBef>
                <a:spcPts val="600"/>
              </a:spcBef>
              <a:defRPr sz="2000">
                <a:solidFill>
                  <a:schemeClr val="bg1"/>
                </a:solidFill>
              </a:defRPr>
            </a:lvl1pPr>
          </a:lstStyle>
          <a:p>
            <a:pPr lvl="0"/>
            <a:r>
              <a:rPr lang="en-US"/>
              <a:t>Edit Master text styles</a:t>
            </a:r>
          </a:p>
        </p:txBody>
      </p:sp>
    </p:spTree>
    <p:extLst>
      <p:ext uri="{BB962C8B-B14F-4D97-AF65-F5344CB8AC3E}">
        <p14:creationId xmlns:p14="http://schemas.microsoft.com/office/powerpoint/2010/main" val="803071755"/>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Divider 0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3FA52EC-6FAC-4BFC-B625-2BF038C1C307}"/>
              </a:ext>
            </a:extLst>
          </p:cNvPr>
          <p:cNvSpPr/>
          <p:nvPr userDrawn="1"/>
        </p:nvSpPr>
        <p:spPr>
          <a:xfrm>
            <a:off x="731838" y="748937"/>
            <a:ext cx="10728325" cy="53427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EE797DBF-5499-475C-AA06-12396E2F34FE}"/>
              </a:ext>
            </a:extLst>
          </p:cNvPr>
          <p:cNvSpPr>
            <a:spLocks noGrp="1"/>
          </p:cNvSpPr>
          <p:nvPr>
            <p:ph type="title"/>
          </p:nvPr>
        </p:nvSpPr>
        <p:spPr>
          <a:xfrm>
            <a:off x="1150070" y="1107699"/>
            <a:ext cx="9972000" cy="454402"/>
          </a:xfrm>
        </p:spPr>
        <p:txBody>
          <a:bodyPr anchor="t" anchorCtr="0"/>
          <a:lstStyle>
            <a:lvl1pPr>
              <a:defRPr sz="3500" cap="all" baseline="0">
                <a:solidFill>
                  <a:schemeClr val="bg1"/>
                </a:solidFill>
              </a:defRPr>
            </a:lvl1pPr>
          </a:lstStyle>
          <a:p>
            <a:r>
              <a:rPr lang="en-US"/>
              <a:t>Click to edit Master title style</a:t>
            </a:r>
            <a:endParaRPr lang="es-419"/>
          </a:p>
        </p:txBody>
      </p:sp>
      <p:sp>
        <p:nvSpPr>
          <p:cNvPr id="3" name="Text Placeholder 2">
            <a:extLst>
              <a:ext uri="{FF2B5EF4-FFF2-40B4-BE49-F238E27FC236}">
                <a16:creationId xmlns:a16="http://schemas.microsoft.com/office/drawing/2014/main" id="{B6A7954C-19E4-4C0A-9192-C0F28CA630D2}"/>
              </a:ext>
            </a:extLst>
          </p:cNvPr>
          <p:cNvSpPr>
            <a:spLocks noGrp="1"/>
          </p:cNvSpPr>
          <p:nvPr>
            <p:ph type="body" idx="1"/>
          </p:nvPr>
        </p:nvSpPr>
        <p:spPr>
          <a:xfrm>
            <a:off x="1150070" y="1509714"/>
            <a:ext cx="5090393" cy="1377177"/>
          </a:xfrm>
        </p:spPr>
        <p:txBody>
          <a:bodyPr anchor="t" anchorCtr="0"/>
          <a:lstStyle>
            <a:lvl1pPr marL="0" indent="0">
              <a:buNone/>
              <a:defRPr sz="2800" b="0" cap="all"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10" name="Picture 9">
            <a:extLst>
              <a:ext uri="{FF2B5EF4-FFF2-40B4-BE49-F238E27FC236}">
                <a16:creationId xmlns:a16="http://schemas.microsoft.com/office/drawing/2014/main" id="{6BAD3D8E-3A85-4CF9-963C-C9FB121C5697}"/>
              </a:ext>
            </a:extLst>
          </p:cNvPr>
          <p:cNvPicPr>
            <a:picLocks noChangeAspect="1"/>
          </p:cNvPicPr>
          <p:nvPr userDrawn="1"/>
        </p:nvPicPr>
        <p:blipFill>
          <a:blip r:embed="rId2"/>
          <a:stretch>
            <a:fillRect/>
          </a:stretch>
        </p:blipFill>
        <p:spPr>
          <a:xfrm>
            <a:off x="731838" y="6248400"/>
            <a:ext cx="1029126" cy="434835"/>
          </a:xfrm>
          <a:prstGeom prst="rect">
            <a:avLst/>
          </a:prstGeom>
        </p:spPr>
      </p:pic>
      <p:sp>
        <p:nvSpPr>
          <p:cNvPr id="14" name="Date Placeholder 13">
            <a:extLst>
              <a:ext uri="{FF2B5EF4-FFF2-40B4-BE49-F238E27FC236}">
                <a16:creationId xmlns:a16="http://schemas.microsoft.com/office/drawing/2014/main" id="{85DB197C-3E8D-42FB-95B2-253BDE3E72D0}"/>
              </a:ext>
            </a:extLst>
          </p:cNvPr>
          <p:cNvSpPr>
            <a:spLocks noGrp="1"/>
          </p:cNvSpPr>
          <p:nvPr>
            <p:ph type="dt" sz="half" idx="10"/>
          </p:nvPr>
        </p:nvSpPr>
        <p:spPr/>
        <p:txBody>
          <a:bodyPr/>
          <a:lstStyle/>
          <a:p>
            <a:fld id="{8E68A06D-244E-4C11-9129-B7665D468DF2}" type="datetime1">
              <a:rPr lang="es-419" smtClean="0"/>
              <a:t>29/6/2023</a:t>
            </a:fld>
            <a:endParaRPr lang="es-419"/>
          </a:p>
        </p:txBody>
      </p:sp>
      <p:sp>
        <p:nvSpPr>
          <p:cNvPr id="15" name="Footer Placeholder 14">
            <a:extLst>
              <a:ext uri="{FF2B5EF4-FFF2-40B4-BE49-F238E27FC236}">
                <a16:creationId xmlns:a16="http://schemas.microsoft.com/office/drawing/2014/main" id="{95C38FA9-A272-4168-9AFC-C389CECA8B35}"/>
              </a:ext>
            </a:extLst>
          </p:cNvPr>
          <p:cNvSpPr>
            <a:spLocks noGrp="1"/>
          </p:cNvSpPr>
          <p:nvPr>
            <p:ph type="ftr" sz="quarter" idx="11"/>
          </p:nvPr>
        </p:nvSpPr>
        <p:spPr>
          <a:xfrm>
            <a:off x="6660000" y="6292055"/>
            <a:ext cx="4114800" cy="365125"/>
          </a:xfrm>
        </p:spPr>
        <p:txBody>
          <a:bodyPr/>
          <a:lstStyle/>
          <a:p>
            <a:r>
              <a:rPr lang="es-419"/>
              <a:t>Presentation info in footer  |</a:t>
            </a:r>
          </a:p>
        </p:txBody>
      </p:sp>
      <p:sp>
        <p:nvSpPr>
          <p:cNvPr id="16" name="Slide Number Placeholder 15">
            <a:extLst>
              <a:ext uri="{FF2B5EF4-FFF2-40B4-BE49-F238E27FC236}">
                <a16:creationId xmlns:a16="http://schemas.microsoft.com/office/drawing/2014/main" id="{5529BC91-E317-490C-8569-F88CE1F04531}"/>
              </a:ext>
            </a:extLst>
          </p:cNvPr>
          <p:cNvSpPr>
            <a:spLocks noGrp="1"/>
          </p:cNvSpPr>
          <p:nvPr>
            <p:ph type="sldNum" sz="quarter" idx="12"/>
          </p:nvPr>
        </p:nvSpPr>
        <p:spPr/>
        <p:txBody>
          <a:bodyPr/>
          <a:lstStyle/>
          <a:p>
            <a:fld id="{DAD2AC20-ABE8-441F-92B6-B5E72D66AA5C}" type="slidenum">
              <a:rPr lang="es-419" smtClean="0"/>
              <a:pPr/>
              <a:t>‹#›</a:t>
            </a:fld>
            <a:endParaRPr lang="es-419"/>
          </a:p>
        </p:txBody>
      </p:sp>
    </p:spTree>
    <p:extLst>
      <p:ext uri="{BB962C8B-B14F-4D97-AF65-F5344CB8AC3E}">
        <p14:creationId xmlns:p14="http://schemas.microsoft.com/office/powerpoint/2010/main" val="21791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Divider 0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3FA52EC-6FAC-4BFC-B625-2BF038C1C307}"/>
              </a:ext>
            </a:extLst>
          </p:cNvPr>
          <p:cNvSpPr/>
          <p:nvPr userDrawn="1"/>
        </p:nvSpPr>
        <p:spPr>
          <a:xfrm>
            <a:off x="731838" y="748937"/>
            <a:ext cx="10728325" cy="53427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EE797DBF-5499-475C-AA06-12396E2F34FE}"/>
              </a:ext>
            </a:extLst>
          </p:cNvPr>
          <p:cNvSpPr>
            <a:spLocks noGrp="1"/>
          </p:cNvSpPr>
          <p:nvPr>
            <p:ph type="title"/>
          </p:nvPr>
        </p:nvSpPr>
        <p:spPr>
          <a:xfrm>
            <a:off x="1150070" y="1107699"/>
            <a:ext cx="9972000" cy="454402"/>
          </a:xfrm>
        </p:spPr>
        <p:txBody>
          <a:bodyPr anchor="t" anchorCtr="0"/>
          <a:lstStyle>
            <a:lvl1pPr>
              <a:defRPr sz="3500" cap="all" baseline="0">
                <a:solidFill>
                  <a:schemeClr val="bg1"/>
                </a:solidFill>
              </a:defRPr>
            </a:lvl1pPr>
          </a:lstStyle>
          <a:p>
            <a:r>
              <a:rPr lang="en-US"/>
              <a:t>Click to edit Master title style</a:t>
            </a:r>
            <a:endParaRPr lang="es-419"/>
          </a:p>
        </p:txBody>
      </p:sp>
      <p:sp>
        <p:nvSpPr>
          <p:cNvPr id="3" name="Text Placeholder 2">
            <a:extLst>
              <a:ext uri="{FF2B5EF4-FFF2-40B4-BE49-F238E27FC236}">
                <a16:creationId xmlns:a16="http://schemas.microsoft.com/office/drawing/2014/main" id="{B6A7954C-19E4-4C0A-9192-C0F28CA630D2}"/>
              </a:ext>
            </a:extLst>
          </p:cNvPr>
          <p:cNvSpPr>
            <a:spLocks noGrp="1"/>
          </p:cNvSpPr>
          <p:nvPr>
            <p:ph type="body" idx="1"/>
          </p:nvPr>
        </p:nvSpPr>
        <p:spPr>
          <a:xfrm>
            <a:off x="1150070" y="1509714"/>
            <a:ext cx="5090393" cy="1377177"/>
          </a:xfrm>
        </p:spPr>
        <p:txBody>
          <a:bodyPr anchor="t" anchorCtr="0"/>
          <a:lstStyle>
            <a:lvl1pPr marL="0" indent="0">
              <a:buNone/>
              <a:defRPr sz="2800" b="0" cap="all"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D3CA04-6365-45F0-B8AF-A0FEB821169C}"/>
              </a:ext>
            </a:extLst>
          </p:cNvPr>
          <p:cNvSpPr>
            <a:spLocks noGrp="1"/>
          </p:cNvSpPr>
          <p:nvPr>
            <p:ph type="dt" sz="half" idx="10"/>
          </p:nvPr>
        </p:nvSpPr>
        <p:spPr/>
        <p:txBody>
          <a:bodyPr/>
          <a:lstStyle/>
          <a:p>
            <a:fld id="{51FC8CCD-6041-4F69-81FB-92D0F5CAFF42}" type="datetime1">
              <a:rPr lang="es-419" smtClean="0"/>
              <a:t>29/6/2023</a:t>
            </a:fld>
            <a:endParaRPr lang="es-419"/>
          </a:p>
        </p:txBody>
      </p:sp>
      <p:sp>
        <p:nvSpPr>
          <p:cNvPr id="5" name="Footer Placeholder 4">
            <a:extLst>
              <a:ext uri="{FF2B5EF4-FFF2-40B4-BE49-F238E27FC236}">
                <a16:creationId xmlns:a16="http://schemas.microsoft.com/office/drawing/2014/main" id="{318326A6-002C-497D-9AE0-3BC83547A191}"/>
              </a:ext>
            </a:extLst>
          </p:cNvPr>
          <p:cNvSpPr>
            <a:spLocks noGrp="1"/>
          </p:cNvSpPr>
          <p:nvPr>
            <p:ph type="ftr" sz="quarter" idx="11"/>
          </p:nvPr>
        </p:nvSpPr>
        <p:spPr>
          <a:xfrm>
            <a:off x="6660000" y="6292055"/>
            <a:ext cx="4114800" cy="365125"/>
          </a:xfrm>
        </p:spPr>
        <p:txBody>
          <a:bodyPr/>
          <a:lstStyle/>
          <a:p>
            <a:r>
              <a:rPr lang="es-419"/>
              <a:t>Presentation info in footer  |</a:t>
            </a:r>
          </a:p>
        </p:txBody>
      </p:sp>
      <p:sp>
        <p:nvSpPr>
          <p:cNvPr id="6" name="Slide Number Placeholder 5">
            <a:extLst>
              <a:ext uri="{FF2B5EF4-FFF2-40B4-BE49-F238E27FC236}">
                <a16:creationId xmlns:a16="http://schemas.microsoft.com/office/drawing/2014/main" id="{B20B0072-F07B-403B-8051-80DE33990A7E}"/>
              </a:ext>
            </a:extLst>
          </p:cNvPr>
          <p:cNvSpPr>
            <a:spLocks noGrp="1"/>
          </p:cNvSpPr>
          <p:nvPr>
            <p:ph type="sldNum" sz="quarter" idx="12"/>
          </p:nvPr>
        </p:nvSpPr>
        <p:spPr/>
        <p:txBody>
          <a:bodyPr/>
          <a:lstStyle/>
          <a:p>
            <a:fld id="{DAD2AC20-ABE8-441F-92B6-B5E72D66AA5C}" type="slidenum">
              <a:rPr lang="es-419" smtClean="0"/>
              <a:t>‹#›</a:t>
            </a:fld>
            <a:endParaRPr lang="es-419"/>
          </a:p>
        </p:txBody>
      </p:sp>
      <p:pic>
        <p:nvPicPr>
          <p:cNvPr id="8" name="Picture 7">
            <a:extLst>
              <a:ext uri="{FF2B5EF4-FFF2-40B4-BE49-F238E27FC236}">
                <a16:creationId xmlns:a16="http://schemas.microsoft.com/office/drawing/2014/main" id="{A37169B7-1DB2-4F24-8168-083ADA26FF53}"/>
              </a:ext>
            </a:extLst>
          </p:cNvPr>
          <p:cNvPicPr>
            <a:picLocks noChangeAspect="1"/>
          </p:cNvPicPr>
          <p:nvPr userDrawn="1"/>
        </p:nvPicPr>
        <p:blipFill>
          <a:blip r:embed="rId2"/>
          <a:stretch>
            <a:fillRect/>
          </a:stretch>
        </p:blipFill>
        <p:spPr>
          <a:xfrm>
            <a:off x="731838" y="6248400"/>
            <a:ext cx="1029126" cy="434835"/>
          </a:xfrm>
          <a:prstGeom prst="rect">
            <a:avLst/>
          </a:prstGeom>
        </p:spPr>
      </p:pic>
    </p:spTree>
    <p:extLst>
      <p:ext uri="{BB962C8B-B14F-4D97-AF65-F5344CB8AC3E}">
        <p14:creationId xmlns:p14="http://schemas.microsoft.com/office/powerpoint/2010/main" val="2746289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Divider 03">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3FA52EC-6FAC-4BFC-B625-2BF038C1C307}"/>
              </a:ext>
            </a:extLst>
          </p:cNvPr>
          <p:cNvSpPr/>
          <p:nvPr userDrawn="1"/>
        </p:nvSpPr>
        <p:spPr>
          <a:xfrm>
            <a:off x="731838" y="748937"/>
            <a:ext cx="10728325" cy="53427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EE797DBF-5499-475C-AA06-12396E2F34FE}"/>
              </a:ext>
            </a:extLst>
          </p:cNvPr>
          <p:cNvSpPr>
            <a:spLocks noGrp="1"/>
          </p:cNvSpPr>
          <p:nvPr>
            <p:ph type="title"/>
          </p:nvPr>
        </p:nvSpPr>
        <p:spPr>
          <a:xfrm>
            <a:off x="1150070" y="1107699"/>
            <a:ext cx="9972000" cy="454402"/>
          </a:xfrm>
        </p:spPr>
        <p:txBody>
          <a:bodyPr anchor="t" anchorCtr="0"/>
          <a:lstStyle>
            <a:lvl1pPr>
              <a:defRPr sz="3500" cap="all" baseline="0">
                <a:solidFill>
                  <a:schemeClr val="bg1"/>
                </a:solidFill>
              </a:defRPr>
            </a:lvl1pPr>
          </a:lstStyle>
          <a:p>
            <a:r>
              <a:rPr lang="en-US"/>
              <a:t>Click to edit Master title style</a:t>
            </a:r>
            <a:endParaRPr lang="es-419"/>
          </a:p>
        </p:txBody>
      </p:sp>
      <p:sp>
        <p:nvSpPr>
          <p:cNvPr id="3" name="Text Placeholder 2">
            <a:extLst>
              <a:ext uri="{FF2B5EF4-FFF2-40B4-BE49-F238E27FC236}">
                <a16:creationId xmlns:a16="http://schemas.microsoft.com/office/drawing/2014/main" id="{B6A7954C-19E4-4C0A-9192-C0F28CA630D2}"/>
              </a:ext>
            </a:extLst>
          </p:cNvPr>
          <p:cNvSpPr>
            <a:spLocks noGrp="1"/>
          </p:cNvSpPr>
          <p:nvPr>
            <p:ph type="body" idx="1"/>
          </p:nvPr>
        </p:nvSpPr>
        <p:spPr>
          <a:xfrm>
            <a:off x="1150070" y="1509714"/>
            <a:ext cx="5090393" cy="1377177"/>
          </a:xfrm>
        </p:spPr>
        <p:txBody>
          <a:bodyPr anchor="t" anchorCtr="0"/>
          <a:lstStyle>
            <a:lvl1pPr marL="0" indent="0">
              <a:buNone/>
              <a:defRPr sz="2800" b="0" cap="all"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D3CA04-6365-45F0-B8AF-A0FEB821169C}"/>
              </a:ext>
            </a:extLst>
          </p:cNvPr>
          <p:cNvSpPr>
            <a:spLocks noGrp="1"/>
          </p:cNvSpPr>
          <p:nvPr>
            <p:ph type="dt" sz="half" idx="10"/>
          </p:nvPr>
        </p:nvSpPr>
        <p:spPr/>
        <p:txBody>
          <a:bodyPr/>
          <a:lstStyle/>
          <a:p>
            <a:fld id="{51FC8CCD-6041-4F69-81FB-92D0F5CAFF42}" type="datetime1">
              <a:rPr lang="es-419" smtClean="0"/>
              <a:t>29/6/2023</a:t>
            </a:fld>
            <a:endParaRPr lang="es-419"/>
          </a:p>
        </p:txBody>
      </p:sp>
      <p:sp>
        <p:nvSpPr>
          <p:cNvPr id="5" name="Footer Placeholder 4">
            <a:extLst>
              <a:ext uri="{FF2B5EF4-FFF2-40B4-BE49-F238E27FC236}">
                <a16:creationId xmlns:a16="http://schemas.microsoft.com/office/drawing/2014/main" id="{318326A6-002C-497D-9AE0-3BC83547A191}"/>
              </a:ext>
            </a:extLst>
          </p:cNvPr>
          <p:cNvSpPr>
            <a:spLocks noGrp="1"/>
          </p:cNvSpPr>
          <p:nvPr>
            <p:ph type="ftr" sz="quarter" idx="11"/>
          </p:nvPr>
        </p:nvSpPr>
        <p:spPr>
          <a:xfrm>
            <a:off x="6660000" y="6292055"/>
            <a:ext cx="4114800" cy="365125"/>
          </a:xfrm>
        </p:spPr>
        <p:txBody>
          <a:bodyPr/>
          <a:lstStyle/>
          <a:p>
            <a:r>
              <a:rPr lang="es-419"/>
              <a:t>Presentation info in footer  |</a:t>
            </a:r>
          </a:p>
        </p:txBody>
      </p:sp>
      <p:sp>
        <p:nvSpPr>
          <p:cNvPr id="6" name="Slide Number Placeholder 5">
            <a:extLst>
              <a:ext uri="{FF2B5EF4-FFF2-40B4-BE49-F238E27FC236}">
                <a16:creationId xmlns:a16="http://schemas.microsoft.com/office/drawing/2014/main" id="{B20B0072-F07B-403B-8051-80DE33990A7E}"/>
              </a:ext>
            </a:extLst>
          </p:cNvPr>
          <p:cNvSpPr>
            <a:spLocks noGrp="1"/>
          </p:cNvSpPr>
          <p:nvPr>
            <p:ph type="sldNum" sz="quarter" idx="12"/>
          </p:nvPr>
        </p:nvSpPr>
        <p:spPr/>
        <p:txBody>
          <a:bodyPr/>
          <a:lstStyle/>
          <a:p>
            <a:fld id="{DAD2AC20-ABE8-441F-92B6-B5E72D66AA5C}" type="slidenum">
              <a:rPr lang="es-419" smtClean="0"/>
              <a:t>‹#›</a:t>
            </a:fld>
            <a:endParaRPr lang="es-419"/>
          </a:p>
        </p:txBody>
      </p:sp>
      <p:pic>
        <p:nvPicPr>
          <p:cNvPr id="8" name="Picture 7">
            <a:extLst>
              <a:ext uri="{FF2B5EF4-FFF2-40B4-BE49-F238E27FC236}">
                <a16:creationId xmlns:a16="http://schemas.microsoft.com/office/drawing/2014/main" id="{7FCDC093-53E4-41AF-837C-09DF6A0391AD}"/>
              </a:ext>
            </a:extLst>
          </p:cNvPr>
          <p:cNvPicPr>
            <a:picLocks noChangeAspect="1"/>
          </p:cNvPicPr>
          <p:nvPr userDrawn="1"/>
        </p:nvPicPr>
        <p:blipFill>
          <a:blip r:embed="rId2"/>
          <a:stretch>
            <a:fillRect/>
          </a:stretch>
        </p:blipFill>
        <p:spPr>
          <a:xfrm>
            <a:off x="731838" y="6248400"/>
            <a:ext cx="1029126" cy="434835"/>
          </a:xfrm>
          <a:prstGeom prst="rect">
            <a:avLst/>
          </a:prstGeom>
        </p:spPr>
      </p:pic>
    </p:spTree>
    <p:extLst>
      <p:ext uri="{BB962C8B-B14F-4D97-AF65-F5344CB8AC3E}">
        <p14:creationId xmlns:p14="http://schemas.microsoft.com/office/powerpoint/2010/main" val="3780067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Divider 04">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3FA52EC-6FAC-4BFC-B625-2BF038C1C307}"/>
              </a:ext>
            </a:extLst>
          </p:cNvPr>
          <p:cNvSpPr/>
          <p:nvPr userDrawn="1"/>
        </p:nvSpPr>
        <p:spPr>
          <a:xfrm>
            <a:off x="731838" y="748937"/>
            <a:ext cx="10728325" cy="53427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EE797DBF-5499-475C-AA06-12396E2F34FE}"/>
              </a:ext>
            </a:extLst>
          </p:cNvPr>
          <p:cNvSpPr>
            <a:spLocks noGrp="1"/>
          </p:cNvSpPr>
          <p:nvPr>
            <p:ph type="title"/>
          </p:nvPr>
        </p:nvSpPr>
        <p:spPr>
          <a:xfrm>
            <a:off x="1150070" y="1107699"/>
            <a:ext cx="9972000" cy="454402"/>
          </a:xfrm>
        </p:spPr>
        <p:txBody>
          <a:bodyPr anchor="t" anchorCtr="0"/>
          <a:lstStyle>
            <a:lvl1pPr>
              <a:defRPr sz="3500" cap="all" baseline="0">
                <a:solidFill>
                  <a:schemeClr val="accent1"/>
                </a:solidFill>
              </a:defRPr>
            </a:lvl1pPr>
          </a:lstStyle>
          <a:p>
            <a:r>
              <a:rPr lang="en-US"/>
              <a:t>Click to edit Master title style</a:t>
            </a:r>
            <a:endParaRPr lang="es-419"/>
          </a:p>
        </p:txBody>
      </p:sp>
      <p:sp>
        <p:nvSpPr>
          <p:cNvPr id="3" name="Text Placeholder 2">
            <a:extLst>
              <a:ext uri="{FF2B5EF4-FFF2-40B4-BE49-F238E27FC236}">
                <a16:creationId xmlns:a16="http://schemas.microsoft.com/office/drawing/2014/main" id="{B6A7954C-19E4-4C0A-9192-C0F28CA630D2}"/>
              </a:ext>
            </a:extLst>
          </p:cNvPr>
          <p:cNvSpPr>
            <a:spLocks noGrp="1"/>
          </p:cNvSpPr>
          <p:nvPr>
            <p:ph type="body" idx="1"/>
          </p:nvPr>
        </p:nvSpPr>
        <p:spPr>
          <a:xfrm>
            <a:off x="1150070" y="1509714"/>
            <a:ext cx="5090393" cy="1377177"/>
          </a:xfrm>
        </p:spPr>
        <p:txBody>
          <a:bodyPr anchor="t" anchorCtr="0"/>
          <a:lstStyle>
            <a:lvl1pPr marL="0" indent="0">
              <a:buNone/>
              <a:defRPr sz="2800" b="0" cap="all"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D3CA04-6365-45F0-B8AF-A0FEB821169C}"/>
              </a:ext>
            </a:extLst>
          </p:cNvPr>
          <p:cNvSpPr>
            <a:spLocks noGrp="1"/>
          </p:cNvSpPr>
          <p:nvPr>
            <p:ph type="dt" sz="half" idx="10"/>
          </p:nvPr>
        </p:nvSpPr>
        <p:spPr/>
        <p:txBody>
          <a:bodyPr/>
          <a:lstStyle/>
          <a:p>
            <a:fld id="{51FC8CCD-6041-4F69-81FB-92D0F5CAFF42}" type="datetime1">
              <a:rPr lang="es-419" smtClean="0"/>
              <a:t>29/6/2023</a:t>
            </a:fld>
            <a:endParaRPr lang="es-419"/>
          </a:p>
        </p:txBody>
      </p:sp>
      <p:sp>
        <p:nvSpPr>
          <p:cNvPr id="5" name="Footer Placeholder 4">
            <a:extLst>
              <a:ext uri="{FF2B5EF4-FFF2-40B4-BE49-F238E27FC236}">
                <a16:creationId xmlns:a16="http://schemas.microsoft.com/office/drawing/2014/main" id="{318326A6-002C-497D-9AE0-3BC83547A191}"/>
              </a:ext>
            </a:extLst>
          </p:cNvPr>
          <p:cNvSpPr>
            <a:spLocks noGrp="1"/>
          </p:cNvSpPr>
          <p:nvPr>
            <p:ph type="ftr" sz="quarter" idx="11"/>
          </p:nvPr>
        </p:nvSpPr>
        <p:spPr>
          <a:xfrm>
            <a:off x="6660000" y="6292055"/>
            <a:ext cx="4114800" cy="365125"/>
          </a:xfrm>
        </p:spPr>
        <p:txBody>
          <a:bodyPr/>
          <a:lstStyle/>
          <a:p>
            <a:r>
              <a:rPr lang="es-419"/>
              <a:t>Presentation info in footer  |</a:t>
            </a:r>
          </a:p>
        </p:txBody>
      </p:sp>
      <p:sp>
        <p:nvSpPr>
          <p:cNvPr id="6" name="Slide Number Placeholder 5">
            <a:extLst>
              <a:ext uri="{FF2B5EF4-FFF2-40B4-BE49-F238E27FC236}">
                <a16:creationId xmlns:a16="http://schemas.microsoft.com/office/drawing/2014/main" id="{B20B0072-F07B-403B-8051-80DE33990A7E}"/>
              </a:ext>
            </a:extLst>
          </p:cNvPr>
          <p:cNvSpPr>
            <a:spLocks noGrp="1"/>
          </p:cNvSpPr>
          <p:nvPr>
            <p:ph type="sldNum" sz="quarter" idx="12"/>
          </p:nvPr>
        </p:nvSpPr>
        <p:spPr/>
        <p:txBody>
          <a:bodyPr/>
          <a:lstStyle/>
          <a:p>
            <a:fld id="{DAD2AC20-ABE8-441F-92B6-B5E72D66AA5C}" type="slidenum">
              <a:rPr lang="es-419" smtClean="0"/>
              <a:t>‹#›</a:t>
            </a:fld>
            <a:endParaRPr lang="es-419"/>
          </a:p>
        </p:txBody>
      </p:sp>
      <p:pic>
        <p:nvPicPr>
          <p:cNvPr id="8" name="Picture 7">
            <a:extLst>
              <a:ext uri="{FF2B5EF4-FFF2-40B4-BE49-F238E27FC236}">
                <a16:creationId xmlns:a16="http://schemas.microsoft.com/office/drawing/2014/main" id="{D69BC686-FF79-4D10-BA12-B2366AC9742F}"/>
              </a:ext>
            </a:extLst>
          </p:cNvPr>
          <p:cNvPicPr>
            <a:picLocks noChangeAspect="1"/>
          </p:cNvPicPr>
          <p:nvPr userDrawn="1"/>
        </p:nvPicPr>
        <p:blipFill>
          <a:blip r:embed="rId2"/>
          <a:stretch>
            <a:fillRect/>
          </a:stretch>
        </p:blipFill>
        <p:spPr>
          <a:xfrm>
            <a:off x="731838" y="6248400"/>
            <a:ext cx="1029126" cy="434835"/>
          </a:xfrm>
          <a:prstGeom prst="rect">
            <a:avLst/>
          </a:prstGeom>
        </p:spPr>
      </p:pic>
    </p:spTree>
    <p:extLst>
      <p:ext uri="{BB962C8B-B14F-4D97-AF65-F5344CB8AC3E}">
        <p14:creationId xmlns:p14="http://schemas.microsoft.com/office/powerpoint/2010/main" val="4180715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05">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B13142B-F6DC-4548-9CAC-D55DCE09943A}"/>
              </a:ext>
            </a:extLst>
          </p:cNvPr>
          <p:cNvSpPr>
            <a:spLocks noGrp="1"/>
          </p:cNvSpPr>
          <p:nvPr>
            <p:ph type="pic" sz="quarter" idx="13"/>
          </p:nvPr>
        </p:nvSpPr>
        <p:spPr>
          <a:xfrm>
            <a:off x="731838" y="749300"/>
            <a:ext cx="10728325" cy="5341938"/>
          </a:xfrm>
          <a:solidFill>
            <a:schemeClr val="accent6"/>
          </a:solidFill>
        </p:spPr>
        <p:txBody>
          <a:bodyPr lIns="72000" tIns="72000"/>
          <a:lstStyle>
            <a:lvl1pPr>
              <a:defRPr sz="1600"/>
            </a:lvl1pPr>
          </a:lstStyle>
          <a:p>
            <a:r>
              <a:rPr lang="en-US"/>
              <a:t>Click icon to add picture</a:t>
            </a:r>
            <a:endParaRPr lang="en-GB"/>
          </a:p>
        </p:txBody>
      </p:sp>
      <p:sp>
        <p:nvSpPr>
          <p:cNvPr id="2" name="Title 1">
            <a:extLst>
              <a:ext uri="{FF2B5EF4-FFF2-40B4-BE49-F238E27FC236}">
                <a16:creationId xmlns:a16="http://schemas.microsoft.com/office/drawing/2014/main" id="{EE797DBF-5499-475C-AA06-12396E2F34FE}"/>
              </a:ext>
            </a:extLst>
          </p:cNvPr>
          <p:cNvSpPr>
            <a:spLocks noGrp="1"/>
          </p:cNvSpPr>
          <p:nvPr>
            <p:ph type="title"/>
          </p:nvPr>
        </p:nvSpPr>
        <p:spPr>
          <a:xfrm>
            <a:off x="1150069" y="1107699"/>
            <a:ext cx="9972000" cy="454402"/>
          </a:xfrm>
        </p:spPr>
        <p:txBody>
          <a:bodyPr anchor="t" anchorCtr="0"/>
          <a:lstStyle>
            <a:lvl1pPr>
              <a:defRPr sz="3500" cap="all" baseline="0">
                <a:solidFill>
                  <a:schemeClr val="accent1"/>
                </a:solidFill>
              </a:defRPr>
            </a:lvl1pPr>
          </a:lstStyle>
          <a:p>
            <a:r>
              <a:rPr lang="en-US"/>
              <a:t>Click to edit Master title style</a:t>
            </a:r>
            <a:endParaRPr lang="es-419"/>
          </a:p>
        </p:txBody>
      </p:sp>
      <p:sp>
        <p:nvSpPr>
          <p:cNvPr id="3" name="Text Placeholder 2">
            <a:extLst>
              <a:ext uri="{FF2B5EF4-FFF2-40B4-BE49-F238E27FC236}">
                <a16:creationId xmlns:a16="http://schemas.microsoft.com/office/drawing/2014/main" id="{B6A7954C-19E4-4C0A-9192-C0F28CA630D2}"/>
              </a:ext>
            </a:extLst>
          </p:cNvPr>
          <p:cNvSpPr>
            <a:spLocks noGrp="1"/>
          </p:cNvSpPr>
          <p:nvPr>
            <p:ph type="body" idx="1"/>
          </p:nvPr>
        </p:nvSpPr>
        <p:spPr>
          <a:xfrm>
            <a:off x="1150070" y="1509714"/>
            <a:ext cx="5090393" cy="1377177"/>
          </a:xfrm>
        </p:spPr>
        <p:txBody>
          <a:bodyPr anchor="t" anchorCtr="0"/>
          <a:lstStyle>
            <a:lvl1pPr marL="0" indent="0">
              <a:buNone/>
              <a:defRPr sz="2800" b="0" cap="all"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D3CA04-6365-45F0-B8AF-A0FEB821169C}"/>
              </a:ext>
            </a:extLst>
          </p:cNvPr>
          <p:cNvSpPr>
            <a:spLocks noGrp="1"/>
          </p:cNvSpPr>
          <p:nvPr>
            <p:ph type="dt" sz="half" idx="10"/>
          </p:nvPr>
        </p:nvSpPr>
        <p:spPr/>
        <p:txBody>
          <a:bodyPr/>
          <a:lstStyle/>
          <a:p>
            <a:fld id="{51FC8CCD-6041-4F69-81FB-92D0F5CAFF42}" type="datetime1">
              <a:rPr lang="es-419" smtClean="0"/>
              <a:t>29/6/2023</a:t>
            </a:fld>
            <a:endParaRPr lang="es-419"/>
          </a:p>
        </p:txBody>
      </p:sp>
      <p:sp>
        <p:nvSpPr>
          <p:cNvPr id="5" name="Footer Placeholder 4">
            <a:extLst>
              <a:ext uri="{FF2B5EF4-FFF2-40B4-BE49-F238E27FC236}">
                <a16:creationId xmlns:a16="http://schemas.microsoft.com/office/drawing/2014/main" id="{318326A6-002C-497D-9AE0-3BC83547A191}"/>
              </a:ext>
            </a:extLst>
          </p:cNvPr>
          <p:cNvSpPr>
            <a:spLocks noGrp="1"/>
          </p:cNvSpPr>
          <p:nvPr>
            <p:ph type="ftr" sz="quarter" idx="11"/>
          </p:nvPr>
        </p:nvSpPr>
        <p:spPr>
          <a:xfrm>
            <a:off x="6660000" y="6292055"/>
            <a:ext cx="4114800" cy="365125"/>
          </a:xfrm>
        </p:spPr>
        <p:txBody>
          <a:bodyPr/>
          <a:lstStyle/>
          <a:p>
            <a:r>
              <a:rPr lang="es-419"/>
              <a:t>Presentation info in footer  |</a:t>
            </a:r>
          </a:p>
        </p:txBody>
      </p:sp>
      <p:sp>
        <p:nvSpPr>
          <p:cNvPr id="6" name="Slide Number Placeholder 5">
            <a:extLst>
              <a:ext uri="{FF2B5EF4-FFF2-40B4-BE49-F238E27FC236}">
                <a16:creationId xmlns:a16="http://schemas.microsoft.com/office/drawing/2014/main" id="{B20B0072-F07B-403B-8051-80DE33990A7E}"/>
              </a:ext>
            </a:extLst>
          </p:cNvPr>
          <p:cNvSpPr>
            <a:spLocks noGrp="1"/>
          </p:cNvSpPr>
          <p:nvPr>
            <p:ph type="sldNum" sz="quarter" idx="12"/>
          </p:nvPr>
        </p:nvSpPr>
        <p:spPr/>
        <p:txBody>
          <a:bodyPr/>
          <a:lstStyle/>
          <a:p>
            <a:fld id="{DAD2AC20-ABE8-441F-92B6-B5E72D66AA5C}" type="slidenum">
              <a:rPr lang="es-419" smtClean="0"/>
              <a:t>‹#›</a:t>
            </a:fld>
            <a:endParaRPr lang="es-419"/>
          </a:p>
        </p:txBody>
      </p:sp>
      <p:pic>
        <p:nvPicPr>
          <p:cNvPr id="10" name="Picture 9">
            <a:extLst>
              <a:ext uri="{FF2B5EF4-FFF2-40B4-BE49-F238E27FC236}">
                <a16:creationId xmlns:a16="http://schemas.microsoft.com/office/drawing/2014/main" id="{54AECD03-24E7-4F39-8245-FC00D2B782B5}"/>
              </a:ext>
            </a:extLst>
          </p:cNvPr>
          <p:cNvPicPr>
            <a:picLocks noChangeAspect="1"/>
          </p:cNvPicPr>
          <p:nvPr userDrawn="1"/>
        </p:nvPicPr>
        <p:blipFill>
          <a:blip r:embed="rId2"/>
          <a:stretch>
            <a:fillRect/>
          </a:stretch>
        </p:blipFill>
        <p:spPr>
          <a:xfrm>
            <a:off x="731838" y="6248400"/>
            <a:ext cx="1029126" cy="434835"/>
          </a:xfrm>
          <a:prstGeom prst="rect">
            <a:avLst/>
          </a:prstGeom>
        </p:spPr>
      </p:pic>
    </p:spTree>
    <p:extLst>
      <p:ext uri="{BB962C8B-B14F-4D97-AF65-F5344CB8AC3E}">
        <p14:creationId xmlns:p14="http://schemas.microsoft.com/office/powerpoint/2010/main" val="1911042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ivider 06">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B13142B-F6DC-4548-9CAC-D55DCE09943A}"/>
              </a:ext>
            </a:extLst>
          </p:cNvPr>
          <p:cNvSpPr>
            <a:spLocks noGrp="1"/>
          </p:cNvSpPr>
          <p:nvPr>
            <p:ph type="pic" sz="quarter" idx="13"/>
          </p:nvPr>
        </p:nvSpPr>
        <p:spPr>
          <a:xfrm>
            <a:off x="731838" y="749300"/>
            <a:ext cx="10728325" cy="5341938"/>
          </a:xfrm>
          <a:solidFill>
            <a:schemeClr val="accent6"/>
          </a:solidFill>
        </p:spPr>
        <p:txBody>
          <a:bodyPr lIns="72000" tIns="72000"/>
          <a:lstStyle>
            <a:lvl1pPr>
              <a:defRPr sz="1600"/>
            </a:lvl1pPr>
          </a:lstStyle>
          <a:p>
            <a:r>
              <a:rPr lang="en-US"/>
              <a:t>Click icon to add picture</a:t>
            </a:r>
            <a:endParaRPr lang="en-GB"/>
          </a:p>
        </p:txBody>
      </p:sp>
      <p:sp>
        <p:nvSpPr>
          <p:cNvPr id="2" name="Title 1">
            <a:extLst>
              <a:ext uri="{FF2B5EF4-FFF2-40B4-BE49-F238E27FC236}">
                <a16:creationId xmlns:a16="http://schemas.microsoft.com/office/drawing/2014/main" id="{EE797DBF-5499-475C-AA06-12396E2F34FE}"/>
              </a:ext>
            </a:extLst>
          </p:cNvPr>
          <p:cNvSpPr>
            <a:spLocks noGrp="1"/>
          </p:cNvSpPr>
          <p:nvPr>
            <p:ph type="title"/>
          </p:nvPr>
        </p:nvSpPr>
        <p:spPr>
          <a:xfrm>
            <a:off x="1150070" y="1107699"/>
            <a:ext cx="9972000" cy="454402"/>
          </a:xfrm>
        </p:spPr>
        <p:txBody>
          <a:bodyPr anchor="t" anchorCtr="0"/>
          <a:lstStyle>
            <a:lvl1pPr>
              <a:defRPr sz="3500" cap="all" baseline="0">
                <a:solidFill>
                  <a:schemeClr val="bg1"/>
                </a:solidFill>
              </a:defRPr>
            </a:lvl1pPr>
          </a:lstStyle>
          <a:p>
            <a:r>
              <a:rPr lang="en-US"/>
              <a:t>Click to edit Master title style</a:t>
            </a:r>
            <a:endParaRPr lang="es-419"/>
          </a:p>
        </p:txBody>
      </p:sp>
      <p:sp>
        <p:nvSpPr>
          <p:cNvPr id="3" name="Text Placeholder 2">
            <a:extLst>
              <a:ext uri="{FF2B5EF4-FFF2-40B4-BE49-F238E27FC236}">
                <a16:creationId xmlns:a16="http://schemas.microsoft.com/office/drawing/2014/main" id="{B6A7954C-19E4-4C0A-9192-C0F28CA630D2}"/>
              </a:ext>
            </a:extLst>
          </p:cNvPr>
          <p:cNvSpPr>
            <a:spLocks noGrp="1"/>
          </p:cNvSpPr>
          <p:nvPr>
            <p:ph type="body" idx="1"/>
          </p:nvPr>
        </p:nvSpPr>
        <p:spPr>
          <a:xfrm>
            <a:off x="1150070" y="1509714"/>
            <a:ext cx="5090393" cy="1377177"/>
          </a:xfrm>
        </p:spPr>
        <p:txBody>
          <a:bodyPr anchor="t" anchorCtr="0"/>
          <a:lstStyle>
            <a:lvl1pPr marL="0" indent="0">
              <a:buNone/>
              <a:defRPr sz="2800" b="0" cap="all"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D3CA04-6365-45F0-B8AF-A0FEB821169C}"/>
              </a:ext>
            </a:extLst>
          </p:cNvPr>
          <p:cNvSpPr>
            <a:spLocks noGrp="1"/>
          </p:cNvSpPr>
          <p:nvPr>
            <p:ph type="dt" sz="half" idx="10"/>
          </p:nvPr>
        </p:nvSpPr>
        <p:spPr/>
        <p:txBody>
          <a:bodyPr/>
          <a:lstStyle/>
          <a:p>
            <a:fld id="{51FC8CCD-6041-4F69-81FB-92D0F5CAFF42}" type="datetime1">
              <a:rPr lang="es-419" smtClean="0"/>
              <a:t>29/6/2023</a:t>
            </a:fld>
            <a:endParaRPr lang="es-419"/>
          </a:p>
        </p:txBody>
      </p:sp>
      <p:sp>
        <p:nvSpPr>
          <p:cNvPr id="5" name="Footer Placeholder 4">
            <a:extLst>
              <a:ext uri="{FF2B5EF4-FFF2-40B4-BE49-F238E27FC236}">
                <a16:creationId xmlns:a16="http://schemas.microsoft.com/office/drawing/2014/main" id="{318326A6-002C-497D-9AE0-3BC83547A191}"/>
              </a:ext>
            </a:extLst>
          </p:cNvPr>
          <p:cNvSpPr>
            <a:spLocks noGrp="1"/>
          </p:cNvSpPr>
          <p:nvPr>
            <p:ph type="ftr" sz="quarter" idx="11"/>
          </p:nvPr>
        </p:nvSpPr>
        <p:spPr>
          <a:xfrm>
            <a:off x="6660000" y="6292055"/>
            <a:ext cx="4114800" cy="365125"/>
          </a:xfrm>
        </p:spPr>
        <p:txBody>
          <a:bodyPr/>
          <a:lstStyle/>
          <a:p>
            <a:r>
              <a:rPr lang="es-419"/>
              <a:t>Presentation info in footer  |</a:t>
            </a:r>
          </a:p>
        </p:txBody>
      </p:sp>
      <p:sp>
        <p:nvSpPr>
          <p:cNvPr id="6" name="Slide Number Placeholder 5">
            <a:extLst>
              <a:ext uri="{FF2B5EF4-FFF2-40B4-BE49-F238E27FC236}">
                <a16:creationId xmlns:a16="http://schemas.microsoft.com/office/drawing/2014/main" id="{B20B0072-F07B-403B-8051-80DE33990A7E}"/>
              </a:ext>
            </a:extLst>
          </p:cNvPr>
          <p:cNvSpPr>
            <a:spLocks noGrp="1"/>
          </p:cNvSpPr>
          <p:nvPr>
            <p:ph type="sldNum" sz="quarter" idx="12"/>
          </p:nvPr>
        </p:nvSpPr>
        <p:spPr/>
        <p:txBody>
          <a:bodyPr/>
          <a:lstStyle/>
          <a:p>
            <a:fld id="{DAD2AC20-ABE8-441F-92B6-B5E72D66AA5C}" type="slidenum">
              <a:rPr lang="es-419" smtClean="0"/>
              <a:t>‹#›</a:t>
            </a:fld>
            <a:endParaRPr lang="es-419"/>
          </a:p>
        </p:txBody>
      </p:sp>
      <p:pic>
        <p:nvPicPr>
          <p:cNvPr id="10" name="Picture 9">
            <a:extLst>
              <a:ext uri="{FF2B5EF4-FFF2-40B4-BE49-F238E27FC236}">
                <a16:creationId xmlns:a16="http://schemas.microsoft.com/office/drawing/2014/main" id="{54AECD03-24E7-4F39-8245-FC00D2B782B5}"/>
              </a:ext>
            </a:extLst>
          </p:cNvPr>
          <p:cNvPicPr>
            <a:picLocks noChangeAspect="1"/>
          </p:cNvPicPr>
          <p:nvPr userDrawn="1"/>
        </p:nvPicPr>
        <p:blipFill>
          <a:blip r:embed="rId2"/>
          <a:stretch>
            <a:fillRect/>
          </a:stretch>
        </p:blipFill>
        <p:spPr>
          <a:xfrm>
            <a:off x="731838" y="6248400"/>
            <a:ext cx="1029126" cy="434835"/>
          </a:xfrm>
          <a:prstGeom prst="rect">
            <a:avLst/>
          </a:prstGeom>
        </p:spPr>
      </p:pic>
    </p:spTree>
    <p:extLst>
      <p:ext uri="{BB962C8B-B14F-4D97-AF65-F5344CB8AC3E}">
        <p14:creationId xmlns:p14="http://schemas.microsoft.com/office/powerpoint/2010/main" val="1935759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A504-1182-4D16-A0D7-3E791816E172}"/>
              </a:ext>
            </a:extLst>
          </p:cNvPr>
          <p:cNvSpPr>
            <a:spLocks noGrp="1"/>
          </p:cNvSpPr>
          <p:nvPr>
            <p:ph type="title"/>
          </p:nvPr>
        </p:nvSpPr>
        <p:spPr/>
        <p:txBody>
          <a:bodyPr/>
          <a:lstStyle/>
          <a:p>
            <a:r>
              <a:rPr lang="en-US"/>
              <a:t>Click to edit Master title style</a:t>
            </a:r>
            <a:endParaRPr lang="es-419"/>
          </a:p>
        </p:txBody>
      </p:sp>
      <p:sp>
        <p:nvSpPr>
          <p:cNvPr id="3" name="Date Placeholder 2">
            <a:extLst>
              <a:ext uri="{FF2B5EF4-FFF2-40B4-BE49-F238E27FC236}">
                <a16:creationId xmlns:a16="http://schemas.microsoft.com/office/drawing/2014/main" id="{561F3B8B-890C-447E-A5F0-E03B2067E8BE}"/>
              </a:ext>
            </a:extLst>
          </p:cNvPr>
          <p:cNvSpPr>
            <a:spLocks noGrp="1"/>
          </p:cNvSpPr>
          <p:nvPr>
            <p:ph type="dt" sz="half" idx="10"/>
          </p:nvPr>
        </p:nvSpPr>
        <p:spPr/>
        <p:txBody>
          <a:bodyPr/>
          <a:lstStyle/>
          <a:p>
            <a:fld id="{20667DF2-466F-4AE7-8347-082B626411A5}" type="datetime1">
              <a:rPr lang="es-419" smtClean="0"/>
              <a:t>29/6/2023</a:t>
            </a:fld>
            <a:endParaRPr lang="es-419"/>
          </a:p>
        </p:txBody>
      </p:sp>
      <p:sp>
        <p:nvSpPr>
          <p:cNvPr id="4" name="Footer Placeholder 3">
            <a:extLst>
              <a:ext uri="{FF2B5EF4-FFF2-40B4-BE49-F238E27FC236}">
                <a16:creationId xmlns:a16="http://schemas.microsoft.com/office/drawing/2014/main" id="{F233B199-9BA2-4EB0-8E2E-72D07F0C0BC6}"/>
              </a:ext>
            </a:extLst>
          </p:cNvPr>
          <p:cNvSpPr>
            <a:spLocks noGrp="1"/>
          </p:cNvSpPr>
          <p:nvPr>
            <p:ph type="ftr" sz="quarter" idx="11"/>
          </p:nvPr>
        </p:nvSpPr>
        <p:spPr>
          <a:xfrm>
            <a:off x="6660000" y="6292055"/>
            <a:ext cx="4114800" cy="365125"/>
          </a:xfrm>
        </p:spPr>
        <p:txBody>
          <a:bodyPr/>
          <a:lstStyle/>
          <a:p>
            <a:r>
              <a:rPr lang="es-419"/>
              <a:t>Presentation info in footer  |</a:t>
            </a:r>
          </a:p>
        </p:txBody>
      </p:sp>
      <p:sp>
        <p:nvSpPr>
          <p:cNvPr id="5" name="Slide Number Placeholder 4">
            <a:extLst>
              <a:ext uri="{FF2B5EF4-FFF2-40B4-BE49-F238E27FC236}">
                <a16:creationId xmlns:a16="http://schemas.microsoft.com/office/drawing/2014/main" id="{3EE65EAA-756B-4276-BF9A-702BB1F1C06A}"/>
              </a:ext>
            </a:extLst>
          </p:cNvPr>
          <p:cNvSpPr>
            <a:spLocks noGrp="1"/>
          </p:cNvSpPr>
          <p:nvPr>
            <p:ph type="sldNum" sz="quarter" idx="12"/>
          </p:nvPr>
        </p:nvSpPr>
        <p:spPr/>
        <p:txBody>
          <a:bodyPr/>
          <a:lstStyle/>
          <a:p>
            <a:fld id="{DAD2AC20-ABE8-441F-92B6-B5E72D66AA5C}" type="slidenum">
              <a:rPr lang="es-419" smtClean="0"/>
              <a:t>‹#›</a:t>
            </a:fld>
            <a:endParaRPr lang="es-419"/>
          </a:p>
        </p:txBody>
      </p:sp>
    </p:spTree>
    <p:extLst>
      <p:ext uri="{BB962C8B-B14F-4D97-AF65-F5344CB8AC3E}">
        <p14:creationId xmlns:p14="http://schemas.microsoft.com/office/powerpoint/2010/main" val="541262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16DF47-E679-421F-B5A4-FFF91E5848B1}"/>
              </a:ext>
            </a:extLst>
          </p:cNvPr>
          <p:cNvSpPr>
            <a:spLocks noGrp="1"/>
          </p:cNvSpPr>
          <p:nvPr>
            <p:ph type="dt" sz="half" idx="10"/>
          </p:nvPr>
        </p:nvSpPr>
        <p:spPr/>
        <p:txBody>
          <a:bodyPr/>
          <a:lstStyle/>
          <a:p>
            <a:fld id="{E2BFEA03-AECB-40D5-9503-0159FB731D61}" type="datetime1">
              <a:rPr lang="es-419" smtClean="0"/>
              <a:t>29/6/2023</a:t>
            </a:fld>
            <a:endParaRPr lang="es-419"/>
          </a:p>
        </p:txBody>
      </p:sp>
      <p:sp>
        <p:nvSpPr>
          <p:cNvPr id="3" name="Footer Placeholder 2">
            <a:extLst>
              <a:ext uri="{FF2B5EF4-FFF2-40B4-BE49-F238E27FC236}">
                <a16:creationId xmlns:a16="http://schemas.microsoft.com/office/drawing/2014/main" id="{8B277E6A-426B-4042-89F4-70E4BA8FCACF}"/>
              </a:ext>
            </a:extLst>
          </p:cNvPr>
          <p:cNvSpPr>
            <a:spLocks noGrp="1"/>
          </p:cNvSpPr>
          <p:nvPr>
            <p:ph type="ftr" sz="quarter" idx="11"/>
          </p:nvPr>
        </p:nvSpPr>
        <p:spPr>
          <a:xfrm>
            <a:off x="6660000" y="6292055"/>
            <a:ext cx="4114800" cy="365125"/>
          </a:xfrm>
        </p:spPr>
        <p:txBody>
          <a:bodyPr/>
          <a:lstStyle/>
          <a:p>
            <a:r>
              <a:rPr lang="es-419"/>
              <a:t>Presentation info in footer  |</a:t>
            </a:r>
          </a:p>
        </p:txBody>
      </p:sp>
      <p:sp>
        <p:nvSpPr>
          <p:cNvPr id="4" name="Slide Number Placeholder 3">
            <a:extLst>
              <a:ext uri="{FF2B5EF4-FFF2-40B4-BE49-F238E27FC236}">
                <a16:creationId xmlns:a16="http://schemas.microsoft.com/office/drawing/2014/main" id="{B1BDB236-DDE8-458A-B864-7D2683C416C0}"/>
              </a:ext>
            </a:extLst>
          </p:cNvPr>
          <p:cNvSpPr>
            <a:spLocks noGrp="1"/>
          </p:cNvSpPr>
          <p:nvPr>
            <p:ph type="sldNum" sz="quarter" idx="12"/>
          </p:nvPr>
        </p:nvSpPr>
        <p:spPr/>
        <p:txBody>
          <a:bodyPr/>
          <a:lstStyle/>
          <a:p>
            <a:fld id="{DAD2AC20-ABE8-441F-92B6-B5E72D66AA5C}" type="slidenum">
              <a:rPr lang="es-419" smtClean="0"/>
              <a:t>‹#›</a:t>
            </a:fld>
            <a:endParaRPr lang="es-419"/>
          </a:p>
        </p:txBody>
      </p:sp>
    </p:spTree>
    <p:extLst>
      <p:ext uri="{BB962C8B-B14F-4D97-AF65-F5344CB8AC3E}">
        <p14:creationId xmlns:p14="http://schemas.microsoft.com/office/powerpoint/2010/main" val="2878994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C0B3-F9E2-44FB-9ACE-CC12770AC1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44DA02-3FAE-4932-9ABA-0169006FB7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7785D5-2DAA-4B95-8173-B7A4C61ED88F}"/>
              </a:ext>
            </a:extLst>
          </p:cNvPr>
          <p:cNvSpPr>
            <a:spLocks noGrp="1"/>
          </p:cNvSpPr>
          <p:nvPr>
            <p:ph type="dt" sz="half" idx="10"/>
          </p:nvPr>
        </p:nvSpPr>
        <p:spPr/>
        <p:txBody>
          <a:bodyPr/>
          <a:lstStyle/>
          <a:p>
            <a:fld id="{124A9772-CEFA-40D9-AF8A-3EB530FBAF61}" type="datetimeFigureOut">
              <a:rPr lang="en-US" smtClean="0"/>
              <a:t>6/29/2023</a:t>
            </a:fld>
            <a:endParaRPr lang="en-US"/>
          </a:p>
        </p:txBody>
      </p:sp>
      <p:sp>
        <p:nvSpPr>
          <p:cNvPr id="5" name="Footer Placeholder 4">
            <a:extLst>
              <a:ext uri="{FF2B5EF4-FFF2-40B4-BE49-F238E27FC236}">
                <a16:creationId xmlns:a16="http://schemas.microsoft.com/office/drawing/2014/main" id="{89FFBF41-AF71-4796-9CC6-516CF1757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E55469-85F5-49A4-8E44-E04EB8E0DC64}"/>
              </a:ext>
            </a:extLst>
          </p:cNvPr>
          <p:cNvSpPr>
            <a:spLocks noGrp="1"/>
          </p:cNvSpPr>
          <p:nvPr>
            <p:ph type="sldNum" sz="quarter" idx="12"/>
          </p:nvPr>
        </p:nvSpPr>
        <p:spPr/>
        <p:txBody>
          <a:bodyPr/>
          <a:lstStyle/>
          <a:p>
            <a:fld id="{004974A8-C226-4DFF-B149-E5E3A61244F6}" type="slidenum">
              <a:rPr lang="en-US" smtClean="0"/>
              <a:t>‹#›</a:t>
            </a:fld>
            <a:endParaRPr lang="en-US"/>
          </a:p>
        </p:txBody>
      </p:sp>
    </p:spTree>
    <p:extLst>
      <p:ext uri="{BB962C8B-B14F-4D97-AF65-F5344CB8AC3E}">
        <p14:creationId xmlns:p14="http://schemas.microsoft.com/office/powerpoint/2010/main" val="739145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5C35A-4329-4F44-9F01-2A4B8E31D9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BD8846-777C-4B20-9B87-5613EB5B45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4EFBD8-554B-4ADE-8DD2-3CC21A024510}"/>
              </a:ext>
            </a:extLst>
          </p:cNvPr>
          <p:cNvSpPr>
            <a:spLocks noGrp="1"/>
          </p:cNvSpPr>
          <p:nvPr>
            <p:ph type="dt" sz="half" idx="10"/>
          </p:nvPr>
        </p:nvSpPr>
        <p:spPr/>
        <p:txBody>
          <a:bodyPr/>
          <a:lstStyle/>
          <a:p>
            <a:fld id="{124A9772-CEFA-40D9-AF8A-3EB530FBAF61}" type="datetimeFigureOut">
              <a:rPr lang="en-US" smtClean="0"/>
              <a:t>6/29/2023</a:t>
            </a:fld>
            <a:endParaRPr lang="en-US"/>
          </a:p>
        </p:txBody>
      </p:sp>
      <p:sp>
        <p:nvSpPr>
          <p:cNvPr id="5" name="Footer Placeholder 4">
            <a:extLst>
              <a:ext uri="{FF2B5EF4-FFF2-40B4-BE49-F238E27FC236}">
                <a16:creationId xmlns:a16="http://schemas.microsoft.com/office/drawing/2014/main" id="{4DA0105B-6A88-4B06-8CFE-4052CFD089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C08384-9BDF-4175-82AF-5B0BB81C6402}"/>
              </a:ext>
            </a:extLst>
          </p:cNvPr>
          <p:cNvSpPr>
            <a:spLocks noGrp="1"/>
          </p:cNvSpPr>
          <p:nvPr>
            <p:ph type="sldNum" sz="quarter" idx="12"/>
          </p:nvPr>
        </p:nvSpPr>
        <p:spPr/>
        <p:txBody>
          <a:bodyPr/>
          <a:lstStyle/>
          <a:p>
            <a:fld id="{004974A8-C226-4DFF-B149-E5E3A61244F6}" type="slidenum">
              <a:rPr lang="en-US" smtClean="0"/>
              <a:t>‹#›</a:t>
            </a:fld>
            <a:endParaRPr lang="en-US"/>
          </a:p>
        </p:txBody>
      </p:sp>
    </p:spTree>
    <p:extLst>
      <p:ext uri="{BB962C8B-B14F-4D97-AF65-F5344CB8AC3E}">
        <p14:creationId xmlns:p14="http://schemas.microsoft.com/office/powerpoint/2010/main" val="700548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GREE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B5A6A66-FAE7-4034-9D9C-9E5696A58FF0}"/>
              </a:ext>
            </a:extLst>
          </p:cNvPr>
          <p:cNvSpPr/>
          <p:nvPr userDrawn="1"/>
        </p:nvSpPr>
        <p:spPr>
          <a:xfrm>
            <a:off x="370763" y="1514476"/>
            <a:ext cx="11450474" cy="49625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844B6095-CB0A-4040-83BE-315684D74C90}"/>
              </a:ext>
            </a:extLst>
          </p:cNvPr>
          <p:cNvSpPr>
            <a:spLocks noGrp="1"/>
          </p:cNvSpPr>
          <p:nvPr>
            <p:ph type="ctrTitle"/>
          </p:nvPr>
        </p:nvSpPr>
        <p:spPr>
          <a:xfrm>
            <a:off x="731837" y="1703388"/>
            <a:ext cx="10728325" cy="1363662"/>
          </a:xfrm>
        </p:spPr>
        <p:txBody>
          <a:bodyPr anchor="b"/>
          <a:lstStyle>
            <a:lvl1pPr algn="l">
              <a:defRPr sz="4800" cap="all" baseline="0">
                <a:solidFill>
                  <a:schemeClr val="bg1"/>
                </a:solidFill>
              </a:defRPr>
            </a:lvl1pPr>
          </a:lstStyle>
          <a:p>
            <a:r>
              <a:rPr lang="en-US"/>
              <a:t>Click to edit Master title style</a:t>
            </a:r>
            <a:endParaRPr lang="es-419"/>
          </a:p>
        </p:txBody>
      </p:sp>
      <p:sp>
        <p:nvSpPr>
          <p:cNvPr id="3" name="Subtitle 2">
            <a:extLst>
              <a:ext uri="{FF2B5EF4-FFF2-40B4-BE49-F238E27FC236}">
                <a16:creationId xmlns:a16="http://schemas.microsoft.com/office/drawing/2014/main" id="{A4B197C8-5C4E-4D86-8862-1CB2524F19D2}"/>
              </a:ext>
            </a:extLst>
          </p:cNvPr>
          <p:cNvSpPr>
            <a:spLocks noGrp="1"/>
          </p:cNvSpPr>
          <p:nvPr>
            <p:ph type="subTitle" idx="1"/>
          </p:nvPr>
        </p:nvSpPr>
        <p:spPr>
          <a:xfrm>
            <a:off x="731837" y="3038475"/>
            <a:ext cx="10728325" cy="1655762"/>
          </a:xfrm>
        </p:spPr>
        <p:txBody>
          <a:bodyPr>
            <a:normAutofit/>
          </a:bodyPr>
          <a:lstStyle>
            <a:lvl1pPr marL="0" indent="0" algn="l">
              <a:buNone/>
              <a:defRPr sz="3200" b="1"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419"/>
          </a:p>
        </p:txBody>
      </p:sp>
      <p:pic>
        <p:nvPicPr>
          <p:cNvPr id="9" name="Picture 8">
            <a:extLst>
              <a:ext uri="{FF2B5EF4-FFF2-40B4-BE49-F238E27FC236}">
                <a16:creationId xmlns:a16="http://schemas.microsoft.com/office/drawing/2014/main" id="{188FD67D-4C64-4B32-98DC-097EF5EA3844}"/>
              </a:ext>
            </a:extLst>
          </p:cNvPr>
          <p:cNvPicPr>
            <a:picLocks noChangeAspect="1"/>
          </p:cNvPicPr>
          <p:nvPr userDrawn="1"/>
        </p:nvPicPr>
        <p:blipFill>
          <a:blip r:embed="rId2"/>
          <a:stretch>
            <a:fillRect/>
          </a:stretch>
        </p:blipFill>
        <p:spPr>
          <a:xfrm>
            <a:off x="370763" y="376613"/>
            <a:ext cx="1836655" cy="776039"/>
          </a:xfrm>
          <a:prstGeom prst="rect">
            <a:avLst/>
          </a:prstGeom>
        </p:spPr>
      </p:pic>
      <p:sp>
        <p:nvSpPr>
          <p:cNvPr id="12" name="Text Placeholder 11">
            <a:extLst>
              <a:ext uri="{FF2B5EF4-FFF2-40B4-BE49-F238E27FC236}">
                <a16:creationId xmlns:a16="http://schemas.microsoft.com/office/drawing/2014/main" id="{180A56B2-D1DD-47A1-8577-492840EAD688}"/>
              </a:ext>
            </a:extLst>
          </p:cNvPr>
          <p:cNvSpPr>
            <a:spLocks noGrp="1"/>
          </p:cNvSpPr>
          <p:nvPr>
            <p:ph type="body" sz="quarter" idx="10"/>
          </p:nvPr>
        </p:nvSpPr>
        <p:spPr>
          <a:xfrm>
            <a:off x="731838" y="5855491"/>
            <a:ext cx="3859212" cy="440533"/>
          </a:xfrm>
        </p:spPr>
        <p:txBody>
          <a:bodyPr>
            <a:noAutofit/>
          </a:bodyPr>
          <a:lstStyle>
            <a:lvl1pPr>
              <a:spcBef>
                <a:spcPts val="600"/>
              </a:spcBef>
              <a:defRPr sz="2000">
                <a:solidFill>
                  <a:schemeClr val="bg1"/>
                </a:solidFill>
              </a:defRPr>
            </a:lvl1pPr>
          </a:lstStyle>
          <a:p>
            <a:pPr lvl="0"/>
            <a:r>
              <a:rPr lang="en-US"/>
              <a:t>Edit Master text styles</a:t>
            </a:r>
          </a:p>
        </p:txBody>
      </p:sp>
      <p:pic>
        <p:nvPicPr>
          <p:cNvPr id="8" name="Picture 7">
            <a:extLst>
              <a:ext uri="{FF2B5EF4-FFF2-40B4-BE49-F238E27FC236}">
                <a16:creationId xmlns:a16="http://schemas.microsoft.com/office/drawing/2014/main" id="{D9751E9F-3490-4BFD-B136-14F627754047}"/>
              </a:ext>
            </a:extLst>
          </p:cNvPr>
          <p:cNvPicPr>
            <a:picLocks noChangeAspect="1"/>
          </p:cNvPicPr>
          <p:nvPr userDrawn="1"/>
        </p:nvPicPr>
        <p:blipFill>
          <a:blip r:embed="rId3"/>
          <a:stretch>
            <a:fillRect/>
          </a:stretch>
        </p:blipFill>
        <p:spPr>
          <a:xfrm>
            <a:off x="9836523" y="1031456"/>
            <a:ext cx="1984714" cy="121196"/>
          </a:xfrm>
          <a:prstGeom prst="rect">
            <a:avLst/>
          </a:prstGeom>
        </p:spPr>
      </p:pic>
    </p:spTree>
    <p:extLst>
      <p:ext uri="{BB962C8B-B14F-4D97-AF65-F5344CB8AC3E}">
        <p14:creationId xmlns:p14="http://schemas.microsoft.com/office/powerpoint/2010/main" val="35778603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42150-13BA-4219-AD68-0D1FA721CA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D6B197-D759-4DAE-8ECA-03068C77AF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7EB39C-36E3-4766-B212-59E57430F86B}"/>
              </a:ext>
            </a:extLst>
          </p:cNvPr>
          <p:cNvSpPr>
            <a:spLocks noGrp="1"/>
          </p:cNvSpPr>
          <p:nvPr>
            <p:ph type="dt" sz="half" idx="10"/>
          </p:nvPr>
        </p:nvSpPr>
        <p:spPr/>
        <p:txBody>
          <a:bodyPr/>
          <a:lstStyle/>
          <a:p>
            <a:fld id="{124A9772-CEFA-40D9-AF8A-3EB530FBAF61}" type="datetimeFigureOut">
              <a:rPr lang="en-US" smtClean="0"/>
              <a:t>6/29/2023</a:t>
            </a:fld>
            <a:endParaRPr lang="en-US"/>
          </a:p>
        </p:txBody>
      </p:sp>
      <p:sp>
        <p:nvSpPr>
          <p:cNvPr id="5" name="Footer Placeholder 4">
            <a:extLst>
              <a:ext uri="{FF2B5EF4-FFF2-40B4-BE49-F238E27FC236}">
                <a16:creationId xmlns:a16="http://schemas.microsoft.com/office/drawing/2014/main" id="{74ED84AF-5C98-483E-890C-C024A94C76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C95DB0-5476-410E-B8AF-9B9E55E77C8B}"/>
              </a:ext>
            </a:extLst>
          </p:cNvPr>
          <p:cNvSpPr>
            <a:spLocks noGrp="1"/>
          </p:cNvSpPr>
          <p:nvPr>
            <p:ph type="sldNum" sz="quarter" idx="12"/>
          </p:nvPr>
        </p:nvSpPr>
        <p:spPr/>
        <p:txBody>
          <a:bodyPr/>
          <a:lstStyle/>
          <a:p>
            <a:fld id="{004974A8-C226-4DFF-B149-E5E3A61244F6}" type="slidenum">
              <a:rPr lang="en-US" smtClean="0"/>
              <a:t>‹#›</a:t>
            </a:fld>
            <a:endParaRPr lang="en-US"/>
          </a:p>
        </p:txBody>
      </p:sp>
    </p:spTree>
    <p:extLst>
      <p:ext uri="{BB962C8B-B14F-4D97-AF65-F5344CB8AC3E}">
        <p14:creationId xmlns:p14="http://schemas.microsoft.com/office/powerpoint/2010/main" val="1982798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4CFC5-521A-4F6F-B162-7BDD404A03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84E838-E8D6-4D96-BB0C-8004BC2CBB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03FD0C-49B6-4FC8-8447-BF22C4FC6B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A0DE0D-AA2D-4E6A-8ED4-950A7F4AB40B}"/>
              </a:ext>
            </a:extLst>
          </p:cNvPr>
          <p:cNvSpPr>
            <a:spLocks noGrp="1"/>
          </p:cNvSpPr>
          <p:nvPr>
            <p:ph type="dt" sz="half" idx="10"/>
          </p:nvPr>
        </p:nvSpPr>
        <p:spPr/>
        <p:txBody>
          <a:bodyPr/>
          <a:lstStyle/>
          <a:p>
            <a:fld id="{124A9772-CEFA-40D9-AF8A-3EB530FBAF61}" type="datetimeFigureOut">
              <a:rPr lang="en-US" smtClean="0"/>
              <a:t>6/29/2023</a:t>
            </a:fld>
            <a:endParaRPr lang="en-US"/>
          </a:p>
        </p:txBody>
      </p:sp>
      <p:sp>
        <p:nvSpPr>
          <p:cNvPr id="6" name="Footer Placeholder 5">
            <a:extLst>
              <a:ext uri="{FF2B5EF4-FFF2-40B4-BE49-F238E27FC236}">
                <a16:creationId xmlns:a16="http://schemas.microsoft.com/office/drawing/2014/main" id="{1A886249-2756-4A9A-8DED-892D1677CC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3B43C7-18CB-41C9-8DA4-46575A03445B}"/>
              </a:ext>
            </a:extLst>
          </p:cNvPr>
          <p:cNvSpPr>
            <a:spLocks noGrp="1"/>
          </p:cNvSpPr>
          <p:nvPr>
            <p:ph type="sldNum" sz="quarter" idx="12"/>
          </p:nvPr>
        </p:nvSpPr>
        <p:spPr/>
        <p:txBody>
          <a:bodyPr/>
          <a:lstStyle/>
          <a:p>
            <a:fld id="{004974A8-C226-4DFF-B149-E5E3A61244F6}" type="slidenum">
              <a:rPr lang="en-US" smtClean="0"/>
              <a:t>‹#›</a:t>
            </a:fld>
            <a:endParaRPr lang="en-US"/>
          </a:p>
        </p:txBody>
      </p:sp>
    </p:spTree>
    <p:extLst>
      <p:ext uri="{BB962C8B-B14F-4D97-AF65-F5344CB8AC3E}">
        <p14:creationId xmlns:p14="http://schemas.microsoft.com/office/powerpoint/2010/main" val="4957121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FE4B-7B9D-4D87-8699-3E33DEBD17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55955C-A0D1-4C93-BFB7-8D32550AA1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D0D80B-E60B-4A1F-8388-4B3D2C38CE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3D15C3-47BB-4310-9EAF-3CA3BE807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6AFB32-2A8B-4B3B-9BEA-C6714CEDA9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CB24B0-B10E-41BD-815A-A38A51D93A3A}"/>
              </a:ext>
            </a:extLst>
          </p:cNvPr>
          <p:cNvSpPr>
            <a:spLocks noGrp="1"/>
          </p:cNvSpPr>
          <p:nvPr>
            <p:ph type="dt" sz="half" idx="10"/>
          </p:nvPr>
        </p:nvSpPr>
        <p:spPr/>
        <p:txBody>
          <a:bodyPr/>
          <a:lstStyle/>
          <a:p>
            <a:fld id="{124A9772-CEFA-40D9-AF8A-3EB530FBAF61}" type="datetimeFigureOut">
              <a:rPr lang="en-US" smtClean="0"/>
              <a:t>6/29/2023</a:t>
            </a:fld>
            <a:endParaRPr lang="en-US"/>
          </a:p>
        </p:txBody>
      </p:sp>
      <p:sp>
        <p:nvSpPr>
          <p:cNvPr id="8" name="Footer Placeholder 7">
            <a:extLst>
              <a:ext uri="{FF2B5EF4-FFF2-40B4-BE49-F238E27FC236}">
                <a16:creationId xmlns:a16="http://schemas.microsoft.com/office/drawing/2014/main" id="{251C297B-DC41-4CE8-B665-F3238161F4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303256-4580-41AA-B448-F4FD63C6A318}"/>
              </a:ext>
            </a:extLst>
          </p:cNvPr>
          <p:cNvSpPr>
            <a:spLocks noGrp="1"/>
          </p:cNvSpPr>
          <p:nvPr>
            <p:ph type="sldNum" sz="quarter" idx="12"/>
          </p:nvPr>
        </p:nvSpPr>
        <p:spPr/>
        <p:txBody>
          <a:bodyPr/>
          <a:lstStyle/>
          <a:p>
            <a:fld id="{004974A8-C226-4DFF-B149-E5E3A61244F6}" type="slidenum">
              <a:rPr lang="en-US" smtClean="0"/>
              <a:t>‹#›</a:t>
            </a:fld>
            <a:endParaRPr lang="en-US"/>
          </a:p>
        </p:txBody>
      </p:sp>
    </p:spTree>
    <p:extLst>
      <p:ext uri="{BB962C8B-B14F-4D97-AF65-F5344CB8AC3E}">
        <p14:creationId xmlns:p14="http://schemas.microsoft.com/office/powerpoint/2010/main" val="25562795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C88C3-23CF-4787-A0BC-A55646DCF5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C74B4C-7446-405F-AF50-03CC05068B75}"/>
              </a:ext>
            </a:extLst>
          </p:cNvPr>
          <p:cNvSpPr>
            <a:spLocks noGrp="1"/>
          </p:cNvSpPr>
          <p:nvPr>
            <p:ph type="dt" sz="half" idx="10"/>
          </p:nvPr>
        </p:nvSpPr>
        <p:spPr/>
        <p:txBody>
          <a:bodyPr/>
          <a:lstStyle/>
          <a:p>
            <a:fld id="{124A9772-CEFA-40D9-AF8A-3EB530FBAF61}" type="datetimeFigureOut">
              <a:rPr lang="en-US" smtClean="0"/>
              <a:t>6/29/2023</a:t>
            </a:fld>
            <a:endParaRPr lang="en-US"/>
          </a:p>
        </p:txBody>
      </p:sp>
      <p:sp>
        <p:nvSpPr>
          <p:cNvPr id="4" name="Footer Placeholder 3">
            <a:extLst>
              <a:ext uri="{FF2B5EF4-FFF2-40B4-BE49-F238E27FC236}">
                <a16:creationId xmlns:a16="http://schemas.microsoft.com/office/drawing/2014/main" id="{A4CF6599-B568-427F-9EE7-F3956522F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C26DB4-6B67-44E1-BB2C-1B2817383FF7}"/>
              </a:ext>
            </a:extLst>
          </p:cNvPr>
          <p:cNvSpPr>
            <a:spLocks noGrp="1"/>
          </p:cNvSpPr>
          <p:nvPr>
            <p:ph type="sldNum" sz="quarter" idx="12"/>
          </p:nvPr>
        </p:nvSpPr>
        <p:spPr/>
        <p:txBody>
          <a:bodyPr/>
          <a:lstStyle/>
          <a:p>
            <a:fld id="{004974A8-C226-4DFF-B149-E5E3A61244F6}" type="slidenum">
              <a:rPr lang="en-US" smtClean="0"/>
              <a:t>‹#›</a:t>
            </a:fld>
            <a:endParaRPr lang="en-US"/>
          </a:p>
        </p:txBody>
      </p:sp>
    </p:spTree>
    <p:extLst>
      <p:ext uri="{BB962C8B-B14F-4D97-AF65-F5344CB8AC3E}">
        <p14:creationId xmlns:p14="http://schemas.microsoft.com/office/powerpoint/2010/main" val="32784630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8D3C54-7067-489A-8780-6AB23D2ED059}"/>
              </a:ext>
            </a:extLst>
          </p:cNvPr>
          <p:cNvSpPr>
            <a:spLocks noGrp="1"/>
          </p:cNvSpPr>
          <p:nvPr>
            <p:ph type="dt" sz="half" idx="10"/>
          </p:nvPr>
        </p:nvSpPr>
        <p:spPr/>
        <p:txBody>
          <a:bodyPr/>
          <a:lstStyle/>
          <a:p>
            <a:fld id="{124A9772-CEFA-40D9-AF8A-3EB530FBAF61}" type="datetimeFigureOut">
              <a:rPr lang="en-US" smtClean="0"/>
              <a:t>6/29/2023</a:t>
            </a:fld>
            <a:endParaRPr lang="en-US"/>
          </a:p>
        </p:txBody>
      </p:sp>
      <p:sp>
        <p:nvSpPr>
          <p:cNvPr id="3" name="Footer Placeholder 2">
            <a:extLst>
              <a:ext uri="{FF2B5EF4-FFF2-40B4-BE49-F238E27FC236}">
                <a16:creationId xmlns:a16="http://schemas.microsoft.com/office/drawing/2014/main" id="{751E9DDB-AEF1-4D80-8558-7EE6D7DC2F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32EDA9-E348-4281-A8F8-24DE757180A8}"/>
              </a:ext>
            </a:extLst>
          </p:cNvPr>
          <p:cNvSpPr>
            <a:spLocks noGrp="1"/>
          </p:cNvSpPr>
          <p:nvPr>
            <p:ph type="sldNum" sz="quarter" idx="12"/>
          </p:nvPr>
        </p:nvSpPr>
        <p:spPr/>
        <p:txBody>
          <a:bodyPr/>
          <a:lstStyle/>
          <a:p>
            <a:fld id="{004974A8-C226-4DFF-B149-E5E3A61244F6}" type="slidenum">
              <a:rPr lang="en-US" smtClean="0"/>
              <a:t>‹#›</a:t>
            </a:fld>
            <a:endParaRPr lang="en-US"/>
          </a:p>
        </p:txBody>
      </p:sp>
    </p:spTree>
    <p:extLst>
      <p:ext uri="{BB962C8B-B14F-4D97-AF65-F5344CB8AC3E}">
        <p14:creationId xmlns:p14="http://schemas.microsoft.com/office/powerpoint/2010/main" val="1052999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E4988-BE58-4636-9C46-84B5CF6DEE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0BF5DB-5E71-4EAD-8D18-77D91B1596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4F05C5-5C64-41E8-B05F-06B72D01AA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FC5AE4-6EC5-408E-A37F-8FC793593A7D}"/>
              </a:ext>
            </a:extLst>
          </p:cNvPr>
          <p:cNvSpPr>
            <a:spLocks noGrp="1"/>
          </p:cNvSpPr>
          <p:nvPr>
            <p:ph type="dt" sz="half" idx="10"/>
          </p:nvPr>
        </p:nvSpPr>
        <p:spPr/>
        <p:txBody>
          <a:bodyPr/>
          <a:lstStyle/>
          <a:p>
            <a:fld id="{124A9772-CEFA-40D9-AF8A-3EB530FBAF61}" type="datetimeFigureOut">
              <a:rPr lang="en-US" smtClean="0"/>
              <a:t>6/29/2023</a:t>
            </a:fld>
            <a:endParaRPr lang="en-US"/>
          </a:p>
        </p:txBody>
      </p:sp>
      <p:sp>
        <p:nvSpPr>
          <p:cNvPr id="6" name="Footer Placeholder 5">
            <a:extLst>
              <a:ext uri="{FF2B5EF4-FFF2-40B4-BE49-F238E27FC236}">
                <a16:creationId xmlns:a16="http://schemas.microsoft.com/office/drawing/2014/main" id="{1F61E704-85A4-4616-A879-5A65CD801B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2296A-291E-4FAA-B91C-5B6AC201F7EF}"/>
              </a:ext>
            </a:extLst>
          </p:cNvPr>
          <p:cNvSpPr>
            <a:spLocks noGrp="1"/>
          </p:cNvSpPr>
          <p:nvPr>
            <p:ph type="sldNum" sz="quarter" idx="12"/>
          </p:nvPr>
        </p:nvSpPr>
        <p:spPr/>
        <p:txBody>
          <a:bodyPr/>
          <a:lstStyle/>
          <a:p>
            <a:fld id="{004974A8-C226-4DFF-B149-E5E3A61244F6}" type="slidenum">
              <a:rPr lang="en-US" smtClean="0"/>
              <a:t>‹#›</a:t>
            </a:fld>
            <a:endParaRPr lang="en-US"/>
          </a:p>
        </p:txBody>
      </p:sp>
    </p:spTree>
    <p:extLst>
      <p:ext uri="{BB962C8B-B14F-4D97-AF65-F5344CB8AC3E}">
        <p14:creationId xmlns:p14="http://schemas.microsoft.com/office/powerpoint/2010/main" val="24128578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540F7-DFE0-4213-A0AE-17FCBF6B8A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90956D-36C9-4A27-864E-2624B45110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FACB49-9AF0-43C6-8C79-FBCB1A3511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56796C-810E-4979-9DAF-F0EB00D6C60C}"/>
              </a:ext>
            </a:extLst>
          </p:cNvPr>
          <p:cNvSpPr>
            <a:spLocks noGrp="1"/>
          </p:cNvSpPr>
          <p:nvPr>
            <p:ph type="dt" sz="half" idx="10"/>
          </p:nvPr>
        </p:nvSpPr>
        <p:spPr/>
        <p:txBody>
          <a:bodyPr/>
          <a:lstStyle/>
          <a:p>
            <a:fld id="{124A9772-CEFA-40D9-AF8A-3EB530FBAF61}" type="datetimeFigureOut">
              <a:rPr lang="en-US" smtClean="0"/>
              <a:t>6/29/2023</a:t>
            </a:fld>
            <a:endParaRPr lang="en-US"/>
          </a:p>
        </p:txBody>
      </p:sp>
      <p:sp>
        <p:nvSpPr>
          <p:cNvPr id="6" name="Footer Placeholder 5">
            <a:extLst>
              <a:ext uri="{FF2B5EF4-FFF2-40B4-BE49-F238E27FC236}">
                <a16:creationId xmlns:a16="http://schemas.microsoft.com/office/drawing/2014/main" id="{B4B0D500-A448-41B9-81A4-80ACF1065D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04D2E9-D910-4192-B7EF-29086170819B}"/>
              </a:ext>
            </a:extLst>
          </p:cNvPr>
          <p:cNvSpPr>
            <a:spLocks noGrp="1"/>
          </p:cNvSpPr>
          <p:nvPr>
            <p:ph type="sldNum" sz="quarter" idx="12"/>
          </p:nvPr>
        </p:nvSpPr>
        <p:spPr/>
        <p:txBody>
          <a:bodyPr/>
          <a:lstStyle/>
          <a:p>
            <a:fld id="{004974A8-C226-4DFF-B149-E5E3A61244F6}" type="slidenum">
              <a:rPr lang="en-US" smtClean="0"/>
              <a:t>‹#›</a:t>
            </a:fld>
            <a:endParaRPr lang="en-US"/>
          </a:p>
        </p:txBody>
      </p:sp>
    </p:spTree>
    <p:extLst>
      <p:ext uri="{BB962C8B-B14F-4D97-AF65-F5344CB8AC3E}">
        <p14:creationId xmlns:p14="http://schemas.microsoft.com/office/powerpoint/2010/main" val="25447417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97A1B-3CA9-44EC-B47A-018CA10A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2D1C2B-07D2-4273-AE23-141E5A9D0E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DB080F-EB4F-4062-8710-D8860243C6B6}"/>
              </a:ext>
            </a:extLst>
          </p:cNvPr>
          <p:cNvSpPr>
            <a:spLocks noGrp="1"/>
          </p:cNvSpPr>
          <p:nvPr>
            <p:ph type="dt" sz="half" idx="10"/>
          </p:nvPr>
        </p:nvSpPr>
        <p:spPr/>
        <p:txBody>
          <a:bodyPr/>
          <a:lstStyle/>
          <a:p>
            <a:fld id="{124A9772-CEFA-40D9-AF8A-3EB530FBAF61}" type="datetimeFigureOut">
              <a:rPr lang="en-US" smtClean="0"/>
              <a:t>6/29/2023</a:t>
            </a:fld>
            <a:endParaRPr lang="en-US"/>
          </a:p>
        </p:txBody>
      </p:sp>
      <p:sp>
        <p:nvSpPr>
          <p:cNvPr id="5" name="Footer Placeholder 4">
            <a:extLst>
              <a:ext uri="{FF2B5EF4-FFF2-40B4-BE49-F238E27FC236}">
                <a16:creationId xmlns:a16="http://schemas.microsoft.com/office/drawing/2014/main" id="{B16B275B-5F85-4E48-BCDF-BFEE3A472C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BC616F-AE8E-4E99-B9FE-B6D364786D7F}"/>
              </a:ext>
            </a:extLst>
          </p:cNvPr>
          <p:cNvSpPr>
            <a:spLocks noGrp="1"/>
          </p:cNvSpPr>
          <p:nvPr>
            <p:ph type="sldNum" sz="quarter" idx="12"/>
          </p:nvPr>
        </p:nvSpPr>
        <p:spPr/>
        <p:txBody>
          <a:bodyPr/>
          <a:lstStyle/>
          <a:p>
            <a:fld id="{004974A8-C226-4DFF-B149-E5E3A61244F6}" type="slidenum">
              <a:rPr lang="en-US" smtClean="0"/>
              <a:t>‹#›</a:t>
            </a:fld>
            <a:endParaRPr lang="en-US"/>
          </a:p>
        </p:txBody>
      </p:sp>
    </p:spTree>
    <p:extLst>
      <p:ext uri="{BB962C8B-B14F-4D97-AF65-F5344CB8AC3E}">
        <p14:creationId xmlns:p14="http://schemas.microsoft.com/office/powerpoint/2010/main" val="40034845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FD5527-83BA-4909-A8DF-AD705D7FEE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22F41B-9F6C-4DBE-A68D-FCBA2543A0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69ABC1-7E53-4343-9382-7F00DB48E65F}"/>
              </a:ext>
            </a:extLst>
          </p:cNvPr>
          <p:cNvSpPr>
            <a:spLocks noGrp="1"/>
          </p:cNvSpPr>
          <p:nvPr>
            <p:ph type="dt" sz="half" idx="10"/>
          </p:nvPr>
        </p:nvSpPr>
        <p:spPr/>
        <p:txBody>
          <a:bodyPr/>
          <a:lstStyle/>
          <a:p>
            <a:fld id="{124A9772-CEFA-40D9-AF8A-3EB530FBAF61}" type="datetimeFigureOut">
              <a:rPr lang="en-US" smtClean="0"/>
              <a:t>6/29/2023</a:t>
            </a:fld>
            <a:endParaRPr lang="en-US"/>
          </a:p>
        </p:txBody>
      </p:sp>
      <p:sp>
        <p:nvSpPr>
          <p:cNvPr id="5" name="Footer Placeholder 4">
            <a:extLst>
              <a:ext uri="{FF2B5EF4-FFF2-40B4-BE49-F238E27FC236}">
                <a16:creationId xmlns:a16="http://schemas.microsoft.com/office/drawing/2014/main" id="{67016182-A5C4-49B9-9DF8-89CA60907C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CF294A-0D49-4332-BA96-CFCC971AE56A}"/>
              </a:ext>
            </a:extLst>
          </p:cNvPr>
          <p:cNvSpPr>
            <a:spLocks noGrp="1"/>
          </p:cNvSpPr>
          <p:nvPr>
            <p:ph type="sldNum" sz="quarter" idx="12"/>
          </p:nvPr>
        </p:nvSpPr>
        <p:spPr/>
        <p:txBody>
          <a:bodyPr/>
          <a:lstStyle/>
          <a:p>
            <a:fld id="{004974A8-C226-4DFF-B149-E5E3A61244F6}" type="slidenum">
              <a:rPr lang="en-US" smtClean="0"/>
              <a:t>‹#›</a:t>
            </a:fld>
            <a:endParaRPr lang="en-US"/>
          </a:p>
        </p:txBody>
      </p:sp>
    </p:spTree>
    <p:extLst>
      <p:ext uri="{BB962C8B-B14F-4D97-AF65-F5344CB8AC3E}">
        <p14:creationId xmlns:p14="http://schemas.microsoft.com/office/powerpoint/2010/main" val="94450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IMAGE 01">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2195FED-D71F-4AAC-8DC8-291D4B926E34}"/>
              </a:ext>
            </a:extLst>
          </p:cNvPr>
          <p:cNvSpPr>
            <a:spLocks noGrp="1"/>
          </p:cNvSpPr>
          <p:nvPr>
            <p:ph type="pic" sz="quarter" idx="11"/>
          </p:nvPr>
        </p:nvSpPr>
        <p:spPr>
          <a:xfrm>
            <a:off x="370763" y="1514476"/>
            <a:ext cx="11448000" cy="4968000"/>
          </a:xfrm>
          <a:solidFill>
            <a:schemeClr val="accent6"/>
          </a:solidFill>
        </p:spPr>
        <p:txBody>
          <a:bodyPr lIns="72000" tIns="72000">
            <a:normAutofit/>
          </a:bodyPr>
          <a:lstStyle>
            <a:lvl1pPr>
              <a:defRPr sz="1800"/>
            </a:lvl1pPr>
          </a:lstStyle>
          <a:p>
            <a:r>
              <a:rPr lang="en-US"/>
              <a:t>Click icon to add picture</a:t>
            </a:r>
            <a:endParaRPr lang="en-GB"/>
          </a:p>
        </p:txBody>
      </p:sp>
      <p:sp>
        <p:nvSpPr>
          <p:cNvPr id="2" name="Title 1">
            <a:extLst>
              <a:ext uri="{FF2B5EF4-FFF2-40B4-BE49-F238E27FC236}">
                <a16:creationId xmlns:a16="http://schemas.microsoft.com/office/drawing/2014/main" id="{844B6095-CB0A-4040-83BE-315684D74C90}"/>
              </a:ext>
            </a:extLst>
          </p:cNvPr>
          <p:cNvSpPr>
            <a:spLocks noGrp="1"/>
          </p:cNvSpPr>
          <p:nvPr>
            <p:ph type="ctrTitle"/>
          </p:nvPr>
        </p:nvSpPr>
        <p:spPr>
          <a:xfrm>
            <a:off x="731837" y="1703388"/>
            <a:ext cx="10728325" cy="1363662"/>
          </a:xfrm>
        </p:spPr>
        <p:txBody>
          <a:bodyPr anchor="b"/>
          <a:lstStyle>
            <a:lvl1pPr algn="l">
              <a:defRPr sz="4800" cap="all" baseline="0">
                <a:solidFill>
                  <a:schemeClr val="bg1"/>
                </a:solidFill>
              </a:defRPr>
            </a:lvl1pPr>
          </a:lstStyle>
          <a:p>
            <a:r>
              <a:rPr lang="en-US"/>
              <a:t>Click to edit Master title style</a:t>
            </a:r>
            <a:endParaRPr lang="es-419"/>
          </a:p>
        </p:txBody>
      </p:sp>
      <p:sp>
        <p:nvSpPr>
          <p:cNvPr id="3" name="Subtitle 2">
            <a:extLst>
              <a:ext uri="{FF2B5EF4-FFF2-40B4-BE49-F238E27FC236}">
                <a16:creationId xmlns:a16="http://schemas.microsoft.com/office/drawing/2014/main" id="{A4B197C8-5C4E-4D86-8862-1CB2524F19D2}"/>
              </a:ext>
            </a:extLst>
          </p:cNvPr>
          <p:cNvSpPr>
            <a:spLocks noGrp="1"/>
          </p:cNvSpPr>
          <p:nvPr>
            <p:ph type="subTitle" idx="1"/>
          </p:nvPr>
        </p:nvSpPr>
        <p:spPr>
          <a:xfrm>
            <a:off x="731837" y="3038475"/>
            <a:ext cx="10728325" cy="1655762"/>
          </a:xfrm>
        </p:spPr>
        <p:txBody>
          <a:bodyPr>
            <a:normAutofit/>
          </a:bodyPr>
          <a:lstStyle>
            <a:lvl1pPr marL="0" indent="0" algn="l">
              <a:buNone/>
              <a:defRPr sz="3200" b="1"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419"/>
          </a:p>
        </p:txBody>
      </p:sp>
      <p:pic>
        <p:nvPicPr>
          <p:cNvPr id="9" name="Picture 8">
            <a:extLst>
              <a:ext uri="{FF2B5EF4-FFF2-40B4-BE49-F238E27FC236}">
                <a16:creationId xmlns:a16="http://schemas.microsoft.com/office/drawing/2014/main" id="{188FD67D-4C64-4B32-98DC-097EF5EA3844}"/>
              </a:ext>
            </a:extLst>
          </p:cNvPr>
          <p:cNvPicPr>
            <a:picLocks noChangeAspect="1"/>
          </p:cNvPicPr>
          <p:nvPr userDrawn="1"/>
        </p:nvPicPr>
        <p:blipFill>
          <a:blip r:embed="rId2"/>
          <a:stretch>
            <a:fillRect/>
          </a:stretch>
        </p:blipFill>
        <p:spPr>
          <a:xfrm>
            <a:off x="370763" y="376613"/>
            <a:ext cx="1836655" cy="776039"/>
          </a:xfrm>
          <a:prstGeom prst="rect">
            <a:avLst/>
          </a:prstGeom>
        </p:spPr>
      </p:pic>
      <p:sp>
        <p:nvSpPr>
          <p:cNvPr id="12" name="Text Placeholder 11">
            <a:extLst>
              <a:ext uri="{FF2B5EF4-FFF2-40B4-BE49-F238E27FC236}">
                <a16:creationId xmlns:a16="http://schemas.microsoft.com/office/drawing/2014/main" id="{180A56B2-D1DD-47A1-8577-492840EAD688}"/>
              </a:ext>
            </a:extLst>
          </p:cNvPr>
          <p:cNvSpPr>
            <a:spLocks noGrp="1"/>
          </p:cNvSpPr>
          <p:nvPr>
            <p:ph type="body" sz="quarter" idx="10"/>
          </p:nvPr>
        </p:nvSpPr>
        <p:spPr>
          <a:xfrm>
            <a:off x="731838" y="5855491"/>
            <a:ext cx="3859212" cy="440533"/>
          </a:xfrm>
        </p:spPr>
        <p:txBody>
          <a:bodyPr>
            <a:noAutofit/>
          </a:bodyPr>
          <a:lstStyle>
            <a:lvl1pPr>
              <a:spcBef>
                <a:spcPts val="600"/>
              </a:spcBef>
              <a:defRPr sz="2000">
                <a:solidFill>
                  <a:schemeClr val="bg1"/>
                </a:solidFill>
              </a:defRPr>
            </a:lvl1pPr>
          </a:lstStyle>
          <a:p>
            <a:pPr lvl="0"/>
            <a:r>
              <a:rPr lang="en-US"/>
              <a:t>Edit Master text styles</a:t>
            </a:r>
          </a:p>
        </p:txBody>
      </p:sp>
      <p:pic>
        <p:nvPicPr>
          <p:cNvPr id="8" name="Picture 7">
            <a:extLst>
              <a:ext uri="{FF2B5EF4-FFF2-40B4-BE49-F238E27FC236}">
                <a16:creationId xmlns:a16="http://schemas.microsoft.com/office/drawing/2014/main" id="{8B0A222B-8183-44DA-BF86-BD700E8BE633}"/>
              </a:ext>
            </a:extLst>
          </p:cNvPr>
          <p:cNvPicPr>
            <a:picLocks noChangeAspect="1"/>
          </p:cNvPicPr>
          <p:nvPr userDrawn="1"/>
        </p:nvPicPr>
        <p:blipFill>
          <a:blip r:embed="rId3"/>
          <a:stretch>
            <a:fillRect/>
          </a:stretch>
        </p:blipFill>
        <p:spPr>
          <a:xfrm>
            <a:off x="9836523" y="1031456"/>
            <a:ext cx="1984714" cy="121196"/>
          </a:xfrm>
          <a:prstGeom prst="rect">
            <a:avLst/>
          </a:prstGeom>
        </p:spPr>
      </p:pic>
    </p:spTree>
    <p:extLst>
      <p:ext uri="{BB962C8B-B14F-4D97-AF65-F5344CB8AC3E}">
        <p14:creationId xmlns:p14="http://schemas.microsoft.com/office/powerpoint/2010/main" val="2989023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IMAGE 02">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2195FED-D71F-4AAC-8DC8-291D4B926E34}"/>
              </a:ext>
            </a:extLst>
          </p:cNvPr>
          <p:cNvSpPr>
            <a:spLocks noGrp="1"/>
          </p:cNvSpPr>
          <p:nvPr>
            <p:ph type="pic" sz="quarter" idx="11"/>
          </p:nvPr>
        </p:nvSpPr>
        <p:spPr>
          <a:xfrm>
            <a:off x="370763" y="1514476"/>
            <a:ext cx="11448000" cy="4968000"/>
          </a:xfrm>
          <a:solidFill>
            <a:schemeClr val="accent6"/>
          </a:solidFill>
        </p:spPr>
        <p:txBody>
          <a:bodyPr lIns="72000" tIns="72000">
            <a:normAutofit/>
          </a:bodyPr>
          <a:lstStyle>
            <a:lvl1pPr>
              <a:defRPr sz="1800"/>
            </a:lvl1pPr>
          </a:lstStyle>
          <a:p>
            <a:r>
              <a:rPr lang="en-US"/>
              <a:t>Click icon to add picture</a:t>
            </a:r>
            <a:endParaRPr lang="en-GB"/>
          </a:p>
        </p:txBody>
      </p:sp>
      <p:sp>
        <p:nvSpPr>
          <p:cNvPr id="2" name="Title 1">
            <a:extLst>
              <a:ext uri="{FF2B5EF4-FFF2-40B4-BE49-F238E27FC236}">
                <a16:creationId xmlns:a16="http://schemas.microsoft.com/office/drawing/2014/main" id="{844B6095-CB0A-4040-83BE-315684D74C90}"/>
              </a:ext>
            </a:extLst>
          </p:cNvPr>
          <p:cNvSpPr>
            <a:spLocks noGrp="1"/>
          </p:cNvSpPr>
          <p:nvPr>
            <p:ph type="ctrTitle"/>
          </p:nvPr>
        </p:nvSpPr>
        <p:spPr>
          <a:xfrm>
            <a:off x="731837" y="1119982"/>
            <a:ext cx="10728325" cy="1363662"/>
          </a:xfrm>
        </p:spPr>
        <p:txBody>
          <a:bodyPr anchor="b"/>
          <a:lstStyle>
            <a:lvl1pPr algn="l">
              <a:defRPr sz="4800" cap="all" baseline="0">
                <a:solidFill>
                  <a:schemeClr val="accent1"/>
                </a:solidFill>
              </a:defRPr>
            </a:lvl1pPr>
          </a:lstStyle>
          <a:p>
            <a:r>
              <a:rPr lang="en-US"/>
              <a:t>Click to edit Master title style</a:t>
            </a:r>
            <a:endParaRPr lang="es-419"/>
          </a:p>
        </p:txBody>
      </p:sp>
      <p:sp>
        <p:nvSpPr>
          <p:cNvPr id="3" name="Subtitle 2">
            <a:extLst>
              <a:ext uri="{FF2B5EF4-FFF2-40B4-BE49-F238E27FC236}">
                <a16:creationId xmlns:a16="http://schemas.microsoft.com/office/drawing/2014/main" id="{A4B197C8-5C4E-4D86-8862-1CB2524F19D2}"/>
              </a:ext>
            </a:extLst>
          </p:cNvPr>
          <p:cNvSpPr>
            <a:spLocks noGrp="1"/>
          </p:cNvSpPr>
          <p:nvPr>
            <p:ph type="subTitle" idx="1"/>
          </p:nvPr>
        </p:nvSpPr>
        <p:spPr>
          <a:xfrm>
            <a:off x="731837" y="2455069"/>
            <a:ext cx="10728325" cy="1655762"/>
          </a:xfrm>
        </p:spPr>
        <p:txBody>
          <a:bodyPr>
            <a:normAutofit/>
          </a:bodyPr>
          <a:lstStyle>
            <a:lvl1pPr marL="0" indent="0" algn="l">
              <a:buNone/>
              <a:defRPr sz="3200" b="1" cap="all" baseline="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419"/>
          </a:p>
        </p:txBody>
      </p:sp>
      <p:pic>
        <p:nvPicPr>
          <p:cNvPr id="9" name="Picture 8">
            <a:extLst>
              <a:ext uri="{FF2B5EF4-FFF2-40B4-BE49-F238E27FC236}">
                <a16:creationId xmlns:a16="http://schemas.microsoft.com/office/drawing/2014/main" id="{188FD67D-4C64-4B32-98DC-097EF5EA3844}"/>
              </a:ext>
            </a:extLst>
          </p:cNvPr>
          <p:cNvPicPr>
            <a:picLocks noChangeAspect="1"/>
          </p:cNvPicPr>
          <p:nvPr userDrawn="1"/>
        </p:nvPicPr>
        <p:blipFill>
          <a:blip r:embed="rId2"/>
          <a:stretch>
            <a:fillRect/>
          </a:stretch>
        </p:blipFill>
        <p:spPr>
          <a:xfrm>
            <a:off x="370763" y="376613"/>
            <a:ext cx="1836655" cy="776039"/>
          </a:xfrm>
          <a:prstGeom prst="rect">
            <a:avLst/>
          </a:prstGeom>
        </p:spPr>
      </p:pic>
      <p:sp>
        <p:nvSpPr>
          <p:cNvPr id="12" name="Text Placeholder 11">
            <a:extLst>
              <a:ext uri="{FF2B5EF4-FFF2-40B4-BE49-F238E27FC236}">
                <a16:creationId xmlns:a16="http://schemas.microsoft.com/office/drawing/2014/main" id="{180A56B2-D1DD-47A1-8577-492840EAD688}"/>
              </a:ext>
            </a:extLst>
          </p:cNvPr>
          <p:cNvSpPr>
            <a:spLocks noGrp="1"/>
          </p:cNvSpPr>
          <p:nvPr>
            <p:ph type="body" sz="quarter" idx="10"/>
          </p:nvPr>
        </p:nvSpPr>
        <p:spPr>
          <a:xfrm>
            <a:off x="731838" y="5855491"/>
            <a:ext cx="3859212" cy="440533"/>
          </a:xfrm>
        </p:spPr>
        <p:txBody>
          <a:bodyPr>
            <a:noAutofit/>
          </a:bodyPr>
          <a:lstStyle>
            <a:lvl1pPr>
              <a:spcBef>
                <a:spcPts val="600"/>
              </a:spcBef>
              <a:defRPr sz="2000">
                <a:solidFill>
                  <a:schemeClr val="bg1"/>
                </a:solidFill>
              </a:defRPr>
            </a:lvl1pPr>
          </a:lstStyle>
          <a:p>
            <a:pPr lvl="0"/>
            <a:r>
              <a:rPr lang="en-US"/>
              <a:t>Edit Master text styles</a:t>
            </a:r>
          </a:p>
        </p:txBody>
      </p:sp>
      <p:pic>
        <p:nvPicPr>
          <p:cNvPr id="8" name="Picture 7">
            <a:extLst>
              <a:ext uri="{FF2B5EF4-FFF2-40B4-BE49-F238E27FC236}">
                <a16:creationId xmlns:a16="http://schemas.microsoft.com/office/drawing/2014/main" id="{13514B1A-FE91-4AD0-B955-C9A07EA43563}"/>
              </a:ext>
            </a:extLst>
          </p:cNvPr>
          <p:cNvPicPr>
            <a:picLocks noChangeAspect="1"/>
          </p:cNvPicPr>
          <p:nvPr userDrawn="1"/>
        </p:nvPicPr>
        <p:blipFill>
          <a:blip r:embed="rId3"/>
          <a:stretch>
            <a:fillRect/>
          </a:stretch>
        </p:blipFill>
        <p:spPr>
          <a:xfrm>
            <a:off x="9836523" y="1031456"/>
            <a:ext cx="1984714" cy="121196"/>
          </a:xfrm>
          <a:prstGeom prst="rect">
            <a:avLst/>
          </a:prstGeom>
        </p:spPr>
      </p:pic>
    </p:spTree>
    <p:extLst>
      <p:ext uri="{BB962C8B-B14F-4D97-AF65-F5344CB8AC3E}">
        <p14:creationId xmlns:p14="http://schemas.microsoft.com/office/powerpoint/2010/main" val="3611791899"/>
      </p:ext>
    </p:extLst>
  </p:cSld>
  <p:clrMapOvr>
    <a:masterClrMapping/>
  </p:clrMapOvr>
  <p:extLst>
    <p:ext uri="{DCECCB84-F9BA-43D5-87BE-67443E8EF086}">
      <p15:sldGuideLst xmlns:p15="http://schemas.microsoft.com/office/powerpoint/2012/main">
        <p15:guide id="1" orient="horz" pos="147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9C3D1-93A5-463D-86AC-7C407A593488}"/>
              </a:ext>
            </a:extLst>
          </p:cNvPr>
          <p:cNvSpPr>
            <a:spLocks noGrp="1"/>
          </p:cNvSpPr>
          <p:nvPr>
            <p:ph type="title"/>
          </p:nvPr>
        </p:nvSpPr>
        <p:spPr/>
        <p:txBody>
          <a:bodyPr/>
          <a:lstStyle/>
          <a:p>
            <a:r>
              <a:rPr lang="en-US"/>
              <a:t>Click to edit Master title style</a:t>
            </a:r>
            <a:endParaRPr lang="es-419"/>
          </a:p>
        </p:txBody>
      </p:sp>
      <p:sp>
        <p:nvSpPr>
          <p:cNvPr id="3" name="Content Placeholder 2">
            <a:extLst>
              <a:ext uri="{FF2B5EF4-FFF2-40B4-BE49-F238E27FC236}">
                <a16:creationId xmlns:a16="http://schemas.microsoft.com/office/drawing/2014/main" id="{56B64AAA-C993-460F-8765-4E04026AFB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4" name="Date Placeholder 3">
            <a:extLst>
              <a:ext uri="{FF2B5EF4-FFF2-40B4-BE49-F238E27FC236}">
                <a16:creationId xmlns:a16="http://schemas.microsoft.com/office/drawing/2014/main" id="{575EA117-5EBE-461E-8489-7AB901E1F78C}"/>
              </a:ext>
            </a:extLst>
          </p:cNvPr>
          <p:cNvSpPr>
            <a:spLocks noGrp="1"/>
          </p:cNvSpPr>
          <p:nvPr>
            <p:ph type="dt" sz="half" idx="10"/>
          </p:nvPr>
        </p:nvSpPr>
        <p:spPr/>
        <p:txBody>
          <a:bodyPr/>
          <a:lstStyle/>
          <a:p>
            <a:fld id="{95EF0531-1173-42A4-ACEA-425457A0C25C}" type="datetime1">
              <a:rPr lang="es-419" smtClean="0"/>
              <a:t>29/6/2023</a:t>
            </a:fld>
            <a:endParaRPr lang="es-419"/>
          </a:p>
        </p:txBody>
      </p:sp>
      <p:sp>
        <p:nvSpPr>
          <p:cNvPr id="5" name="Footer Placeholder 4">
            <a:extLst>
              <a:ext uri="{FF2B5EF4-FFF2-40B4-BE49-F238E27FC236}">
                <a16:creationId xmlns:a16="http://schemas.microsoft.com/office/drawing/2014/main" id="{CDD1D35B-C899-4C4F-A922-D3C3078574D8}"/>
              </a:ext>
            </a:extLst>
          </p:cNvPr>
          <p:cNvSpPr>
            <a:spLocks noGrp="1"/>
          </p:cNvSpPr>
          <p:nvPr>
            <p:ph type="ftr" sz="quarter" idx="11"/>
          </p:nvPr>
        </p:nvSpPr>
        <p:spPr>
          <a:xfrm>
            <a:off x="6659412" y="6292055"/>
            <a:ext cx="4114800" cy="365125"/>
          </a:xfrm>
        </p:spPr>
        <p:txBody>
          <a:bodyPr/>
          <a:lstStyle/>
          <a:p>
            <a:r>
              <a:rPr lang="es-419"/>
              <a:t>Presentation info in footer  |</a:t>
            </a:r>
          </a:p>
        </p:txBody>
      </p:sp>
      <p:sp>
        <p:nvSpPr>
          <p:cNvPr id="6" name="Slide Number Placeholder 5">
            <a:extLst>
              <a:ext uri="{FF2B5EF4-FFF2-40B4-BE49-F238E27FC236}">
                <a16:creationId xmlns:a16="http://schemas.microsoft.com/office/drawing/2014/main" id="{DE2D9652-3377-457B-8AC0-6E71AAF5DC4B}"/>
              </a:ext>
            </a:extLst>
          </p:cNvPr>
          <p:cNvSpPr>
            <a:spLocks noGrp="1"/>
          </p:cNvSpPr>
          <p:nvPr>
            <p:ph type="sldNum" sz="quarter" idx="12"/>
          </p:nvPr>
        </p:nvSpPr>
        <p:spPr/>
        <p:txBody>
          <a:bodyPr/>
          <a:lstStyle/>
          <a:p>
            <a:fld id="{DAD2AC20-ABE8-441F-92B6-B5E72D66AA5C}" type="slidenum">
              <a:rPr lang="es-419" smtClean="0"/>
              <a:t>‹#›</a:t>
            </a:fld>
            <a:endParaRPr lang="es-419"/>
          </a:p>
        </p:txBody>
      </p:sp>
      <p:sp>
        <p:nvSpPr>
          <p:cNvPr id="8" name="Text Placeholder 7">
            <a:extLst>
              <a:ext uri="{FF2B5EF4-FFF2-40B4-BE49-F238E27FC236}">
                <a16:creationId xmlns:a16="http://schemas.microsoft.com/office/drawing/2014/main" id="{AB0D2673-B688-4F07-942B-B7D0B6AD9202}"/>
              </a:ext>
            </a:extLst>
          </p:cNvPr>
          <p:cNvSpPr>
            <a:spLocks noGrp="1"/>
          </p:cNvSpPr>
          <p:nvPr>
            <p:ph type="body" sz="quarter" idx="13"/>
          </p:nvPr>
        </p:nvSpPr>
        <p:spPr>
          <a:xfrm>
            <a:off x="731838" y="1134269"/>
            <a:ext cx="10728325" cy="650875"/>
          </a:xfrm>
        </p:spPr>
        <p:txBody>
          <a:bodyPr>
            <a:noAutofit/>
          </a:bodyPr>
          <a:lstStyle>
            <a:lvl1pPr>
              <a:defRPr sz="2800" cap="all" baseline="0">
                <a:solidFill>
                  <a:schemeClr val="accent3"/>
                </a:solidFill>
              </a:defRPr>
            </a:lvl1pPr>
          </a:lstStyle>
          <a:p>
            <a:pPr lvl="0"/>
            <a:r>
              <a:rPr lang="en-US"/>
              <a:t>Edit Master text styles</a:t>
            </a:r>
          </a:p>
        </p:txBody>
      </p:sp>
    </p:spTree>
    <p:extLst>
      <p:ext uri="{BB962C8B-B14F-4D97-AF65-F5344CB8AC3E}">
        <p14:creationId xmlns:p14="http://schemas.microsoft.com/office/powerpoint/2010/main" val="62960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9C3D1-93A5-463D-86AC-7C407A593488}"/>
              </a:ext>
            </a:extLst>
          </p:cNvPr>
          <p:cNvSpPr>
            <a:spLocks noGrp="1"/>
          </p:cNvSpPr>
          <p:nvPr>
            <p:ph type="title"/>
          </p:nvPr>
        </p:nvSpPr>
        <p:spPr/>
        <p:txBody>
          <a:bodyPr/>
          <a:lstStyle/>
          <a:p>
            <a:r>
              <a:rPr lang="en-US"/>
              <a:t>Click to edit Master title style</a:t>
            </a:r>
            <a:endParaRPr lang="es-419"/>
          </a:p>
        </p:txBody>
      </p:sp>
      <p:sp>
        <p:nvSpPr>
          <p:cNvPr id="3" name="Content Placeholder 2">
            <a:extLst>
              <a:ext uri="{FF2B5EF4-FFF2-40B4-BE49-F238E27FC236}">
                <a16:creationId xmlns:a16="http://schemas.microsoft.com/office/drawing/2014/main" id="{56B64AAA-C993-460F-8765-4E04026AFB73}"/>
              </a:ext>
            </a:extLst>
          </p:cNvPr>
          <p:cNvSpPr>
            <a:spLocks noGrp="1"/>
          </p:cNvSpPr>
          <p:nvPr>
            <p:ph idx="1"/>
          </p:nvPr>
        </p:nvSpPr>
        <p:spPr>
          <a:xfrm>
            <a:off x="731837" y="1789907"/>
            <a:ext cx="5219701" cy="41679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4" name="Date Placeholder 3">
            <a:extLst>
              <a:ext uri="{FF2B5EF4-FFF2-40B4-BE49-F238E27FC236}">
                <a16:creationId xmlns:a16="http://schemas.microsoft.com/office/drawing/2014/main" id="{575EA117-5EBE-461E-8489-7AB901E1F78C}"/>
              </a:ext>
            </a:extLst>
          </p:cNvPr>
          <p:cNvSpPr>
            <a:spLocks noGrp="1"/>
          </p:cNvSpPr>
          <p:nvPr>
            <p:ph type="dt" sz="half" idx="10"/>
          </p:nvPr>
        </p:nvSpPr>
        <p:spPr/>
        <p:txBody>
          <a:bodyPr/>
          <a:lstStyle/>
          <a:p>
            <a:fld id="{95EF0531-1173-42A4-ACEA-425457A0C25C}" type="datetime1">
              <a:rPr lang="es-419" smtClean="0"/>
              <a:t>29/6/2023</a:t>
            </a:fld>
            <a:endParaRPr lang="es-419"/>
          </a:p>
        </p:txBody>
      </p:sp>
      <p:sp>
        <p:nvSpPr>
          <p:cNvPr id="5" name="Footer Placeholder 4">
            <a:extLst>
              <a:ext uri="{FF2B5EF4-FFF2-40B4-BE49-F238E27FC236}">
                <a16:creationId xmlns:a16="http://schemas.microsoft.com/office/drawing/2014/main" id="{CDD1D35B-C899-4C4F-A922-D3C3078574D8}"/>
              </a:ext>
            </a:extLst>
          </p:cNvPr>
          <p:cNvSpPr>
            <a:spLocks noGrp="1"/>
          </p:cNvSpPr>
          <p:nvPr>
            <p:ph type="ftr" sz="quarter" idx="11"/>
          </p:nvPr>
        </p:nvSpPr>
        <p:spPr>
          <a:xfrm>
            <a:off x="6659412" y="6292055"/>
            <a:ext cx="4114800" cy="365125"/>
          </a:xfrm>
        </p:spPr>
        <p:txBody>
          <a:bodyPr/>
          <a:lstStyle/>
          <a:p>
            <a:r>
              <a:rPr lang="es-419"/>
              <a:t>Presentation info in footer  |</a:t>
            </a:r>
          </a:p>
        </p:txBody>
      </p:sp>
      <p:sp>
        <p:nvSpPr>
          <p:cNvPr id="6" name="Slide Number Placeholder 5">
            <a:extLst>
              <a:ext uri="{FF2B5EF4-FFF2-40B4-BE49-F238E27FC236}">
                <a16:creationId xmlns:a16="http://schemas.microsoft.com/office/drawing/2014/main" id="{DE2D9652-3377-457B-8AC0-6E71AAF5DC4B}"/>
              </a:ext>
            </a:extLst>
          </p:cNvPr>
          <p:cNvSpPr>
            <a:spLocks noGrp="1"/>
          </p:cNvSpPr>
          <p:nvPr>
            <p:ph type="sldNum" sz="quarter" idx="12"/>
          </p:nvPr>
        </p:nvSpPr>
        <p:spPr/>
        <p:txBody>
          <a:bodyPr/>
          <a:lstStyle/>
          <a:p>
            <a:fld id="{DAD2AC20-ABE8-441F-92B6-B5E72D66AA5C}" type="slidenum">
              <a:rPr lang="es-419" smtClean="0"/>
              <a:t>‹#›</a:t>
            </a:fld>
            <a:endParaRPr lang="es-419"/>
          </a:p>
        </p:txBody>
      </p:sp>
      <p:sp>
        <p:nvSpPr>
          <p:cNvPr id="8" name="Text Placeholder 7">
            <a:extLst>
              <a:ext uri="{FF2B5EF4-FFF2-40B4-BE49-F238E27FC236}">
                <a16:creationId xmlns:a16="http://schemas.microsoft.com/office/drawing/2014/main" id="{AB0D2673-B688-4F07-942B-B7D0B6AD9202}"/>
              </a:ext>
            </a:extLst>
          </p:cNvPr>
          <p:cNvSpPr>
            <a:spLocks noGrp="1"/>
          </p:cNvSpPr>
          <p:nvPr>
            <p:ph type="body" sz="quarter" idx="13"/>
          </p:nvPr>
        </p:nvSpPr>
        <p:spPr>
          <a:xfrm>
            <a:off x="731838" y="1134269"/>
            <a:ext cx="10728325" cy="650875"/>
          </a:xfrm>
        </p:spPr>
        <p:txBody>
          <a:bodyPr>
            <a:noAutofit/>
          </a:bodyPr>
          <a:lstStyle>
            <a:lvl1pPr>
              <a:defRPr sz="2800" cap="all" baseline="0">
                <a:solidFill>
                  <a:schemeClr val="accent3"/>
                </a:solidFill>
              </a:defRPr>
            </a:lvl1pPr>
          </a:lstStyle>
          <a:p>
            <a:pPr lvl="0"/>
            <a:r>
              <a:rPr lang="en-US"/>
              <a:t>Edit Master text styles</a:t>
            </a:r>
          </a:p>
        </p:txBody>
      </p:sp>
      <p:sp>
        <p:nvSpPr>
          <p:cNvPr id="9" name="Content Placeholder 2">
            <a:extLst>
              <a:ext uri="{FF2B5EF4-FFF2-40B4-BE49-F238E27FC236}">
                <a16:creationId xmlns:a16="http://schemas.microsoft.com/office/drawing/2014/main" id="{D60D8A2F-4CCF-437D-91B0-BF0FB8168D9C}"/>
              </a:ext>
            </a:extLst>
          </p:cNvPr>
          <p:cNvSpPr>
            <a:spLocks noGrp="1"/>
          </p:cNvSpPr>
          <p:nvPr>
            <p:ph idx="14"/>
          </p:nvPr>
        </p:nvSpPr>
        <p:spPr>
          <a:xfrm>
            <a:off x="6240463" y="1789907"/>
            <a:ext cx="5219701" cy="41679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Tree>
    <p:extLst>
      <p:ext uri="{BB962C8B-B14F-4D97-AF65-F5344CB8AC3E}">
        <p14:creationId xmlns:p14="http://schemas.microsoft.com/office/powerpoint/2010/main" val="3888208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3B43B2A9-1AB4-4D6D-A25C-6B37A1F8A26B}"/>
              </a:ext>
            </a:extLst>
          </p:cNvPr>
          <p:cNvSpPr>
            <a:spLocks noGrp="1"/>
          </p:cNvSpPr>
          <p:nvPr>
            <p:ph type="pic" sz="quarter" idx="15"/>
          </p:nvPr>
        </p:nvSpPr>
        <p:spPr>
          <a:xfrm>
            <a:off x="6240463" y="763588"/>
            <a:ext cx="5219700" cy="5194300"/>
          </a:xfrm>
          <a:solidFill>
            <a:schemeClr val="accent6"/>
          </a:solidFill>
        </p:spPr>
        <p:txBody>
          <a:bodyPr lIns="72000" tIns="72000"/>
          <a:lstStyle>
            <a:lvl1pPr>
              <a:defRPr sz="1600"/>
            </a:lvl1pPr>
          </a:lstStyle>
          <a:p>
            <a:r>
              <a:rPr lang="en-US"/>
              <a:t>Click icon to add picture</a:t>
            </a:r>
            <a:endParaRPr lang="en-GB"/>
          </a:p>
        </p:txBody>
      </p:sp>
      <p:sp>
        <p:nvSpPr>
          <p:cNvPr id="2" name="Title 1">
            <a:extLst>
              <a:ext uri="{FF2B5EF4-FFF2-40B4-BE49-F238E27FC236}">
                <a16:creationId xmlns:a16="http://schemas.microsoft.com/office/drawing/2014/main" id="{EE49C3D1-93A5-463D-86AC-7C407A593488}"/>
              </a:ext>
            </a:extLst>
          </p:cNvPr>
          <p:cNvSpPr>
            <a:spLocks noGrp="1"/>
          </p:cNvSpPr>
          <p:nvPr>
            <p:ph type="title"/>
          </p:nvPr>
        </p:nvSpPr>
        <p:spPr>
          <a:xfrm>
            <a:off x="731839" y="181155"/>
            <a:ext cx="5219699" cy="993221"/>
          </a:xfrm>
        </p:spPr>
        <p:txBody>
          <a:bodyPr/>
          <a:lstStyle/>
          <a:p>
            <a:r>
              <a:rPr lang="en-US"/>
              <a:t>Click to edit Master title style</a:t>
            </a:r>
            <a:endParaRPr lang="es-419"/>
          </a:p>
        </p:txBody>
      </p:sp>
      <p:sp>
        <p:nvSpPr>
          <p:cNvPr id="3" name="Content Placeholder 2">
            <a:extLst>
              <a:ext uri="{FF2B5EF4-FFF2-40B4-BE49-F238E27FC236}">
                <a16:creationId xmlns:a16="http://schemas.microsoft.com/office/drawing/2014/main" id="{56B64AAA-C993-460F-8765-4E04026AFB73}"/>
              </a:ext>
            </a:extLst>
          </p:cNvPr>
          <p:cNvSpPr>
            <a:spLocks noGrp="1"/>
          </p:cNvSpPr>
          <p:nvPr>
            <p:ph idx="1"/>
          </p:nvPr>
        </p:nvSpPr>
        <p:spPr>
          <a:xfrm>
            <a:off x="731837" y="1789907"/>
            <a:ext cx="5219701" cy="41679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4" name="Date Placeholder 3">
            <a:extLst>
              <a:ext uri="{FF2B5EF4-FFF2-40B4-BE49-F238E27FC236}">
                <a16:creationId xmlns:a16="http://schemas.microsoft.com/office/drawing/2014/main" id="{575EA117-5EBE-461E-8489-7AB901E1F78C}"/>
              </a:ext>
            </a:extLst>
          </p:cNvPr>
          <p:cNvSpPr>
            <a:spLocks noGrp="1"/>
          </p:cNvSpPr>
          <p:nvPr>
            <p:ph type="dt" sz="half" idx="10"/>
          </p:nvPr>
        </p:nvSpPr>
        <p:spPr/>
        <p:txBody>
          <a:bodyPr/>
          <a:lstStyle/>
          <a:p>
            <a:fld id="{95EF0531-1173-42A4-ACEA-425457A0C25C}" type="datetime1">
              <a:rPr lang="es-419" smtClean="0"/>
              <a:t>29/6/2023</a:t>
            </a:fld>
            <a:endParaRPr lang="es-419"/>
          </a:p>
        </p:txBody>
      </p:sp>
      <p:sp>
        <p:nvSpPr>
          <p:cNvPr id="5" name="Footer Placeholder 4">
            <a:extLst>
              <a:ext uri="{FF2B5EF4-FFF2-40B4-BE49-F238E27FC236}">
                <a16:creationId xmlns:a16="http://schemas.microsoft.com/office/drawing/2014/main" id="{CDD1D35B-C899-4C4F-A922-D3C3078574D8}"/>
              </a:ext>
            </a:extLst>
          </p:cNvPr>
          <p:cNvSpPr>
            <a:spLocks noGrp="1"/>
          </p:cNvSpPr>
          <p:nvPr>
            <p:ph type="ftr" sz="quarter" idx="11"/>
          </p:nvPr>
        </p:nvSpPr>
        <p:spPr>
          <a:xfrm>
            <a:off x="6659412" y="6292055"/>
            <a:ext cx="4114800" cy="365125"/>
          </a:xfrm>
        </p:spPr>
        <p:txBody>
          <a:bodyPr/>
          <a:lstStyle/>
          <a:p>
            <a:r>
              <a:rPr lang="es-419"/>
              <a:t>Presentation info in footer  |</a:t>
            </a:r>
          </a:p>
        </p:txBody>
      </p:sp>
      <p:sp>
        <p:nvSpPr>
          <p:cNvPr id="6" name="Slide Number Placeholder 5">
            <a:extLst>
              <a:ext uri="{FF2B5EF4-FFF2-40B4-BE49-F238E27FC236}">
                <a16:creationId xmlns:a16="http://schemas.microsoft.com/office/drawing/2014/main" id="{DE2D9652-3377-457B-8AC0-6E71AAF5DC4B}"/>
              </a:ext>
            </a:extLst>
          </p:cNvPr>
          <p:cNvSpPr>
            <a:spLocks noGrp="1"/>
          </p:cNvSpPr>
          <p:nvPr>
            <p:ph type="sldNum" sz="quarter" idx="12"/>
          </p:nvPr>
        </p:nvSpPr>
        <p:spPr/>
        <p:txBody>
          <a:bodyPr/>
          <a:lstStyle/>
          <a:p>
            <a:fld id="{DAD2AC20-ABE8-441F-92B6-B5E72D66AA5C}" type="slidenum">
              <a:rPr lang="es-419" smtClean="0"/>
              <a:t>‹#›</a:t>
            </a:fld>
            <a:endParaRPr lang="es-419"/>
          </a:p>
        </p:txBody>
      </p:sp>
      <p:sp>
        <p:nvSpPr>
          <p:cNvPr id="8" name="Text Placeholder 7">
            <a:extLst>
              <a:ext uri="{FF2B5EF4-FFF2-40B4-BE49-F238E27FC236}">
                <a16:creationId xmlns:a16="http://schemas.microsoft.com/office/drawing/2014/main" id="{AB0D2673-B688-4F07-942B-B7D0B6AD9202}"/>
              </a:ext>
            </a:extLst>
          </p:cNvPr>
          <p:cNvSpPr>
            <a:spLocks noGrp="1"/>
          </p:cNvSpPr>
          <p:nvPr>
            <p:ph type="body" sz="quarter" idx="13"/>
          </p:nvPr>
        </p:nvSpPr>
        <p:spPr>
          <a:xfrm>
            <a:off x="731838" y="1134269"/>
            <a:ext cx="5219699" cy="650875"/>
          </a:xfrm>
        </p:spPr>
        <p:txBody>
          <a:bodyPr>
            <a:noAutofit/>
          </a:bodyPr>
          <a:lstStyle>
            <a:lvl1pPr>
              <a:defRPr sz="2800" cap="all" baseline="0">
                <a:solidFill>
                  <a:schemeClr val="accent3"/>
                </a:solidFill>
              </a:defRPr>
            </a:lvl1pPr>
          </a:lstStyle>
          <a:p>
            <a:pPr lvl="0"/>
            <a:r>
              <a:rPr lang="en-US"/>
              <a:t>Edit Master text styles</a:t>
            </a:r>
          </a:p>
        </p:txBody>
      </p:sp>
    </p:spTree>
    <p:extLst>
      <p:ext uri="{BB962C8B-B14F-4D97-AF65-F5344CB8AC3E}">
        <p14:creationId xmlns:p14="http://schemas.microsoft.com/office/powerpoint/2010/main" val="135122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9C3D1-93A5-463D-86AC-7C407A593488}"/>
              </a:ext>
            </a:extLst>
          </p:cNvPr>
          <p:cNvSpPr>
            <a:spLocks noGrp="1"/>
          </p:cNvSpPr>
          <p:nvPr>
            <p:ph type="title"/>
          </p:nvPr>
        </p:nvSpPr>
        <p:spPr/>
        <p:txBody>
          <a:bodyPr/>
          <a:lstStyle/>
          <a:p>
            <a:r>
              <a:rPr lang="en-US"/>
              <a:t>Click to edit Master title style</a:t>
            </a:r>
            <a:endParaRPr lang="es-419"/>
          </a:p>
        </p:txBody>
      </p:sp>
      <p:sp>
        <p:nvSpPr>
          <p:cNvPr id="3" name="Content Placeholder 2">
            <a:extLst>
              <a:ext uri="{FF2B5EF4-FFF2-40B4-BE49-F238E27FC236}">
                <a16:creationId xmlns:a16="http://schemas.microsoft.com/office/drawing/2014/main" id="{56B64AAA-C993-460F-8765-4E04026AFB73}"/>
              </a:ext>
            </a:extLst>
          </p:cNvPr>
          <p:cNvSpPr>
            <a:spLocks noGrp="1"/>
          </p:cNvSpPr>
          <p:nvPr>
            <p:ph idx="1"/>
          </p:nvPr>
        </p:nvSpPr>
        <p:spPr>
          <a:xfrm>
            <a:off x="731837" y="1789907"/>
            <a:ext cx="3383912" cy="4167984"/>
          </a:xfrm>
        </p:spPr>
        <p:txBody>
          <a:bodyPr/>
          <a:lstStyle>
            <a:lvl1pPr>
              <a:defRPr sz="2000"/>
            </a:lvl1pPr>
            <a:lvl2pPr>
              <a:defRPr sz="1800"/>
            </a:lvl2pPr>
            <a:lvl3pPr>
              <a:defRPr sz="1600"/>
            </a:lvl3pPr>
            <a:lvl4pPr>
              <a:defRPr sz="14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4" name="Date Placeholder 3">
            <a:extLst>
              <a:ext uri="{FF2B5EF4-FFF2-40B4-BE49-F238E27FC236}">
                <a16:creationId xmlns:a16="http://schemas.microsoft.com/office/drawing/2014/main" id="{575EA117-5EBE-461E-8489-7AB901E1F78C}"/>
              </a:ext>
            </a:extLst>
          </p:cNvPr>
          <p:cNvSpPr>
            <a:spLocks noGrp="1"/>
          </p:cNvSpPr>
          <p:nvPr>
            <p:ph type="dt" sz="half" idx="10"/>
          </p:nvPr>
        </p:nvSpPr>
        <p:spPr/>
        <p:txBody>
          <a:bodyPr/>
          <a:lstStyle/>
          <a:p>
            <a:fld id="{95EF0531-1173-42A4-ACEA-425457A0C25C}" type="datetime1">
              <a:rPr lang="es-419" smtClean="0"/>
              <a:t>29/6/2023</a:t>
            </a:fld>
            <a:endParaRPr lang="es-419"/>
          </a:p>
        </p:txBody>
      </p:sp>
      <p:sp>
        <p:nvSpPr>
          <p:cNvPr id="5" name="Footer Placeholder 4">
            <a:extLst>
              <a:ext uri="{FF2B5EF4-FFF2-40B4-BE49-F238E27FC236}">
                <a16:creationId xmlns:a16="http://schemas.microsoft.com/office/drawing/2014/main" id="{CDD1D35B-C899-4C4F-A922-D3C3078574D8}"/>
              </a:ext>
            </a:extLst>
          </p:cNvPr>
          <p:cNvSpPr>
            <a:spLocks noGrp="1"/>
          </p:cNvSpPr>
          <p:nvPr>
            <p:ph type="ftr" sz="quarter" idx="11"/>
          </p:nvPr>
        </p:nvSpPr>
        <p:spPr>
          <a:xfrm>
            <a:off x="6659412" y="6292055"/>
            <a:ext cx="4114800" cy="365125"/>
          </a:xfrm>
        </p:spPr>
        <p:txBody>
          <a:bodyPr/>
          <a:lstStyle/>
          <a:p>
            <a:r>
              <a:rPr lang="es-419"/>
              <a:t>Presentation info in footer  |</a:t>
            </a:r>
          </a:p>
        </p:txBody>
      </p:sp>
      <p:sp>
        <p:nvSpPr>
          <p:cNvPr id="6" name="Slide Number Placeholder 5">
            <a:extLst>
              <a:ext uri="{FF2B5EF4-FFF2-40B4-BE49-F238E27FC236}">
                <a16:creationId xmlns:a16="http://schemas.microsoft.com/office/drawing/2014/main" id="{DE2D9652-3377-457B-8AC0-6E71AAF5DC4B}"/>
              </a:ext>
            </a:extLst>
          </p:cNvPr>
          <p:cNvSpPr>
            <a:spLocks noGrp="1"/>
          </p:cNvSpPr>
          <p:nvPr>
            <p:ph type="sldNum" sz="quarter" idx="12"/>
          </p:nvPr>
        </p:nvSpPr>
        <p:spPr/>
        <p:txBody>
          <a:bodyPr/>
          <a:lstStyle/>
          <a:p>
            <a:fld id="{DAD2AC20-ABE8-441F-92B6-B5E72D66AA5C}" type="slidenum">
              <a:rPr lang="es-419" smtClean="0"/>
              <a:t>‹#›</a:t>
            </a:fld>
            <a:endParaRPr lang="es-419"/>
          </a:p>
        </p:txBody>
      </p:sp>
      <p:sp>
        <p:nvSpPr>
          <p:cNvPr id="8" name="Text Placeholder 7">
            <a:extLst>
              <a:ext uri="{FF2B5EF4-FFF2-40B4-BE49-F238E27FC236}">
                <a16:creationId xmlns:a16="http://schemas.microsoft.com/office/drawing/2014/main" id="{AB0D2673-B688-4F07-942B-B7D0B6AD9202}"/>
              </a:ext>
            </a:extLst>
          </p:cNvPr>
          <p:cNvSpPr>
            <a:spLocks noGrp="1"/>
          </p:cNvSpPr>
          <p:nvPr>
            <p:ph type="body" sz="quarter" idx="13"/>
          </p:nvPr>
        </p:nvSpPr>
        <p:spPr>
          <a:xfrm>
            <a:off x="731838" y="1134269"/>
            <a:ext cx="10728325" cy="650875"/>
          </a:xfrm>
        </p:spPr>
        <p:txBody>
          <a:bodyPr>
            <a:noAutofit/>
          </a:bodyPr>
          <a:lstStyle>
            <a:lvl1pPr>
              <a:defRPr sz="2800" cap="all" baseline="0">
                <a:solidFill>
                  <a:schemeClr val="accent3"/>
                </a:solidFill>
              </a:defRPr>
            </a:lvl1pPr>
          </a:lstStyle>
          <a:p>
            <a:pPr lvl="0"/>
            <a:r>
              <a:rPr lang="en-US"/>
              <a:t>Edit Master text styles</a:t>
            </a:r>
          </a:p>
        </p:txBody>
      </p:sp>
      <p:sp>
        <p:nvSpPr>
          <p:cNvPr id="9" name="Content Placeholder 2">
            <a:extLst>
              <a:ext uri="{FF2B5EF4-FFF2-40B4-BE49-F238E27FC236}">
                <a16:creationId xmlns:a16="http://schemas.microsoft.com/office/drawing/2014/main" id="{D60D8A2F-4CCF-437D-91B0-BF0FB8168D9C}"/>
              </a:ext>
            </a:extLst>
          </p:cNvPr>
          <p:cNvSpPr>
            <a:spLocks noGrp="1"/>
          </p:cNvSpPr>
          <p:nvPr>
            <p:ph idx="14"/>
          </p:nvPr>
        </p:nvSpPr>
        <p:spPr>
          <a:xfrm>
            <a:off x="4404045" y="1789907"/>
            <a:ext cx="3383912" cy="4167984"/>
          </a:xfrm>
        </p:spPr>
        <p:txBody>
          <a:bodyPr/>
          <a:lstStyle>
            <a:lvl1pPr>
              <a:defRPr sz="2000"/>
            </a:lvl1pPr>
            <a:lvl2pPr>
              <a:defRPr sz="1800"/>
            </a:lvl2pPr>
            <a:lvl3pPr>
              <a:defRPr sz="1600"/>
            </a:lvl3pPr>
            <a:lvl4pPr>
              <a:defRPr sz="14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11" name="Content Placeholder 2">
            <a:extLst>
              <a:ext uri="{FF2B5EF4-FFF2-40B4-BE49-F238E27FC236}">
                <a16:creationId xmlns:a16="http://schemas.microsoft.com/office/drawing/2014/main" id="{E53C45D0-7133-41A5-BABF-9886A443F756}"/>
              </a:ext>
            </a:extLst>
          </p:cNvPr>
          <p:cNvSpPr>
            <a:spLocks noGrp="1"/>
          </p:cNvSpPr>
          <p:nvPr>
            <p:ph idx="15"/>
          </p:nvPr>
        </p:nvSpPr>
        <p:spPr>
          <a:xfrm>
            <a:off x="8076252" y="1789907"/>
            <a:ext cx="3383912" cy="4167984"/>
          </a:xfrm>
        </p:spPr>
        <p:txBody>
          <a:bodyPr/>
          <a:lstStyle>
            <a:lvl1pPr>
              <a:defRPr sz="2000"/>
            </a:lvl1pPr>
            <a:lvl2pPr>
              <a:defRPr sz="1800"/>
            </a:lvl2pPr>
            <a:lvl3pPr>
              <a:defRPr sz="1600"/>
            </a:lvl3pPr>
            <a:lvl4pPr>
              <a:defRPr sz="14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Tree>
    <p:extLst>
      <p:ext uri="{BB962C8B-B14F-4D97-AF65-F5344CB8AC3E}">
        <p14:creationId xmlns:p14="http://schemas.microsoft.com/office/powerpoint/2010/main" val="364291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Page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68C8B1D-D843-4B7B-ACC0-D8DB74F260DE}"/>
              </a:ext>
            </a:extLst>
          </p:cNvPr>
          <p:cNvSpPr>
            <a:spLocks noGrp="1"/>
          </p:cNvSpPr>
          <p:nvPr>
            <p:ph type="pic" sz="quarter" idx="14"/>
          </p:nvPr>
        </p:nvSpPr>
        <p:spPr>
          <a:xfrm>
            <a:off x="731838" y="1785938"/>
            <a:ext cx="10728325" cy="4171950"/>
          </a:xfrm>
          <a:solidFill>
            <a:schemeClr val="accent6"/>
          </a:solidFill>
        </p:spPr>
        <p:txBody>
          <a:bodyPr lIns="72000" tIns="72000"/>
          <a:lstStyle>
            <a:lvl1pPr>
              <a:defRPr sz="1600"/>
            </a:lvl1pPr>
          </a:lstStyle>
          <a:p>
            <a:r>
              <a:rPr lang="en-US"/>
              <a:t>Click icon to add picture</a:t>
            </a:r>
            <a:endParaRPr lang="en-GB"/>
          </a:p>
        </p:txBody>
      </p:sp>
      <p:sp>
        <p:nvSpPr>
          <p:cNvPr id="2" name="Title 1">
            <a:extLst>
              <a:ext uri="{FF2B5EF4-FFF2-40B4-BE49-F238E27FC236}">
                <a16:creationId xmlns:a16="http://schemas.microsoft.com/office/drawing/2014/main" id="{EE49C3D1-93A5-463D-86AC-7C407A593488}"/>
              </a:ext>
            </a:extLst>
          </p:cNvPr>
          <p:cNvSpPr>
            <a:spLocks noGrp="1"/>
          </p:cNvSpPr>
          <p:nvPr>
            <p:ph type="title"/>
          </p:nvPr>
        </p:nvSpPr>
        <p:spPr/>
        <p:txBody>
          <a:bodyPr/>
          <a:lstStyle/>
          <a:p>
            <a:r>
              <a:rPr lang="en-US"/>
              <a:t>Click to edit Master title style</a:t>
            </a:r>
            <a:endParaRPr lang="es-419"/>
          </a:p>
        </p:txBody>
      </p:sp>
      <p:sp>
        <p:nvSpPr>
          <p:cNvPr id="4" name="Date Placeholder 3">
            <a:extLst>
              <a:ext uri="{FF2B5EF4-FFF2-40B4-BE49-F238E27FC236}">
                <a16:creationId xmlns:a16="http://schemas.microsoft.com/office/drawing/2014/main" id="{575EA117-5EBE-461E-8489-7AB901E1F78C}"/>
              </a:ext>
            </a:extLst>
          </p:cNvPr>
          <p:cNvSpPr>
            <a:spLocks noGrp="1"/>
          </p:cNvSpPr>
          <p:nvPr>
            <p:ph type="dt" sz="half" idx="10"/>
          </p:nvPr>
        </p:nvSpPr>
        <p:spPr/>
        <p:txBody>
          <a:bodyPr/>
          <a:lstStyle/>
          <a:p>
            <a:fld id="{95EF0531-1173-42A4-ACEA-425457A0C25C}" type="datetime1">
              <a:rPr lang="es-419" smtClean="0"/>
              <a:t>29/6/2023</a:t>
            </a:fld>
            <a:endParaRPr lang="es-419"/>
          </a:p>
        </p:txBody>
      </p:sp>
      <p:sp>
        <p:nvSpPr>
          <p:cNvPr id="5" name="Footer Placeholder 4">
            <a:extLst>
              <a:ext uri="{FF2B5EF4-FFF2-40B4-BE49-F238E27FC236}">
                <a16:creationId xmlns:a16="http://schemas.microsoft.com/office/drawing/2014/main" id="{CDD1D35B-C899-4C4F-A922-D3C3078574D8}"/>
              </a:ext>
            </a:extLst>
          </p:cNvPr>
          <p:cNvSpPr>
            <a:spLocks noGrp="1"/>
          </p:cNvSpPr>
          <p:nvPr>
            <p:ph type="ftr" sz="quarter" idx="11"/>
          </p:nvPr>
        </p:nvSpPr>
        <p:spPr>
          <a:xfrm>
            <a:off x="6659412" y="6292055"/>
            <a:ext cx="4114800" cy="365125"/>
          </a:xfrm>
        </p:spPr>
        <p:txBody>
          <a:bodyPr/>
          <a:lstStyle/>
          <a:p>
            <a:r>
              <a:rPr lang="es-419"/>
              <a:t>Presentation info in footer  |</a:t>
            </a:r>
          </a:p>
        </p:txBody>
      </p:sp>
      <p:sp>
        <p:nvSpPr>
          <p:cNvPr id="6" name="Slide Number Placeholder 5">
            <a:extLst>
              <a:ext uri="{FF2B5EF4-FFF2-40B4-BE49-F238E27FC236}">
                <a16:creationId xmlns:a16="http://schemas.microsoft.com/office/drawing/2014/main" id="{DE2D9652-3377-457B-8AC0-6E71AAF5DC4B}"/>
              </a:ext>
            </a:extLst>
          </p:cNvPr>
          <p:cNvSpPr>
            <a:spLocks noGrp="1"/>
          </p:cNvSpPr>
          <p:nvPr>
            <p:ph type="sldNum" sz="quarter" idx="12"/>
          </p:nvPr>
        </p:nvSpPr>
        <p:spPr/>
        <p:txBody>
          <a:bodyPr/>
          <a:lstStyle/>
          <a:p>
            <a:fld id="{DAD2AC20-ABE8-441F-92B6-B5E72D66AA5C}" type="slidenum">
              <a:rPr lang="es-419" smtClean="0"/>
              <a:t>‹#›</a:t>
            </a:fld>
            <a:endParaRPr lang="es-419"/>
          </a:p>
        </p:txBody>
      </p:sp>
      <p:sp>
        <p:nvSpPr>
          <p:cNvPr id="8" name="Text Placeholder 7">
            <a:extLst>
              <a:ext uri="{FF2B5EF4-FFF2-40B4-BE49-F238E27FC236}">
                <a16:creationId xmlns:a16="http://schemas.microsoft.com/office/drawing/2014/main" id="{AB0D2673-B688-4F07-942B-B7D0B6AD9202}"/>
              </a:ext>
            </a:extLst>
          </p:cNvPr>
          <p:cNvSpPr>
            <a:spLocks noGrp="1"/>
          </p:cNvSpPr>
          <p:nvPr>
            <p:ph type="body" sz="quarter" idx="13"/>
          </p:nvPr>
        </p:nvSpPr>
        <p:spPr>
          <a:xfrm>
            <a:off x="731838" y="1134269"/>
            <a:ext cx="10728325" cy="650875"/>
          </a:xfrm>
        </p:spPr>
        <p:txBody>
          <a:bodyPr>
            <a:noAutofit/>
          </a:bodyPr>
          <a:lstStyle>
            <a:lvl1pPr>
              <a:defRPr sz="2800" cap="all" baseline="0">
                <a:solidFill>
                  <a:schemeClr val="accent3"/>
                </a:solidFill>
              </a:defRPr>
            </a:lvl1pPr>
          </a:lstStyle>
          <a:p>
            <a:pPr lvl="0"/>
            <a:r>
              <a:rPr lang="en-US"/>
              <a:t>Edit Master text styles</a:t>
            </a:r>
          </a:p>
        </p:txBody>
      </p:sp>
    </p:spTree>
    <p:extLst>
      <p:ext uri="{BB962C8B-B14F-4D97-AF65-F5344CB8AC3E}">
        <p14:creationId xmlns:p14="http://schemas.microsoft.com/office/powerpoint/2010/main" val="2366471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38163A-0653-4AAA-B4BC-1339E2B65348}"/>
              </a:ext>
            </a:extLst>
          </p:cNvPr>
          <p:cNvSpPr>
            <a:spLocks noGrp="1"/>
          </p:cNvSpPr>
          <p:nvPr>
            <p:ph type="title"/>
          </p:nvPr>
        </p:nvSpPr>
        <p:spPr>
          <a:xfrm>
            <a:off x="731839" y="181155"/>
            <a:ext cx="10728324" cy="993221"/>
          </a:xfrm>
          <a:prstGeom prst="rect">
            <a:avLst/>
          </a:prstGeom>
        </p:spPr>
        <p:txBody>
          <a:bodyPr vert="horz" lIns="0" tIns="0" rIns="0" bIns="0" rtlCol="0" anchor="b" anchorCtr="0">
            <a:noAutofit/>
          </a:bodyPr>
          <a:lstStyle/>
          <a:p>
            <a:r>
              <a:rPr lang="en-US"/>
              <a:t>Click to edit Master title style</a:t>
            </a:r>
            <a:endParaRPr lang="es-419"/>
          </a:p>
        </p:txBody>
      </p:sp>
      <p:sp>
        <p:nvSpPr>
          <p:cNvPr id="3" name="Text Placeholder 2">
            <a:extLst>
              <a:ext uri="{FF2B5EF4-FFF2-40B4-BE49-F238E27FC236}">
                <a16:creationId xmlns:a16="http://schemas.microsoft.com/office/drawing/2014/main" id="{D1573C02-3CF0-470C-99F5-C10B578D2A49}"/>
              </a:ext>
            </a:extLst>
          </p:cNvPr>
          <p:cNvSpPr>
            <a:spLocks noGrp="1"/>
          </p:cNvSpPr>
          <p:nvPr>
            <p:ph type="body" idx="1"/>
          </p:nvPr>
        </p:nvSpPr>
        <p:spPr>
          <a:xfrm>
            <a:off x="731837" y="1789907"/>
            <a:ext cx="10728325" cy="4167984"/>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4" name="Date Placeholder 3">
            <a:extLst>
              <a:ext uri="{FF2B5EF4-FFF2-40B4-BE49-F238E27FC236}">
                <a16:creationId xmlns:a16="http://schemas.microsoft.com/office/drawing/2014/main" id="{4E5FFE9F-8B81-453F-AD7C-744A07CFA883}"/>
              </a:ext>
            </a:extLst>
          </p:cNvPr>
          <p:cNvSpPr>
            <a:spLocks noGrp="1"/>
          </p:cNvSpPr>
          <p:nvPr>
            <p:ph type="dt" sz="half" idx="2"/>
          </p:nvPr>
        </p:nvSpPr>
        <p:spPr>
          <a:xfrm>
            <a:off x="10820400" y="6292055"/>
            <a:ext cx="639763" cy="365125"/>
          </a:xfrm>
          <a:prstGeom prst="rect">
            <a:avLst/>
          </a:prstGeom>
        </p:spPr>
        <p:txBody>
          <a:bodyPr vert="horz" lIns="0" tIns="0" rIns="0" bIns="0" rtlCol="0" anchor="ctr"/>
          <a:lstStyle>
            <a:lvl1pPr algn="r">
              <a:defRPr sz="1000">
                <a:solidFill>
                  <a:schemeClr val="accent1"/>
                </a:solidFill>
              </a:defRPr>
            </a:lvl1pPr>
          </a:lstStyle>
          <a:p>
            <a:fld id="{8E68A06D-244E-4C11-9129-B7665D468DF2}" type="datetime1">
              <a:rPr lang="es-419" smtClean="0"/>
              <a:t>29/6/2023</a:t>
            </a:fld>
            <a:endParaRPr lang="es-419"/>
          </a:p>
        </p:txBody>
      </p:sp>
      <p:sp>
        <p:nvSpPr>
          <p:cNvPr id="5" name="Footer Placeholder 4">
            <a:extLst>
              <a:ext uri="{FF2B5EF4-FFF2-40B4-BE49-F238E27FC236}">
                <a16:creationId xmlns:a16="http://schemas.microsoft.com/office/drawing/2014/main" id="{8772C7A4-07F1-4260-A8F9-E02D2AD64632}"/>
              </a:ext>
            </a:extLst>
          </p:cNvPr>
          <p:cNvSpPr>
            <a:spLocks noGrp="1"/>
          </p:cNvSpPr>
          <p:nvPr>
            <p:ph type="ftr" sz="quarter" idx="3"/>
          </p:nvPr>
        </p:nvSpPr>
        <p:spPr>
          <a:xfrm>
            <a:off x="6633534" y="6292055"/>
            <a:ext cx="4114800" cy="365125"/>
          </a:xfrm>
          <a:prstGeom prst="rect">
            <a:avLst/>
          </a:prstGeom>
        </p:spPr>
        <p:txBody>
          <a:bodyPr vert="horz" lIns="0" tIns="0" rIns="0" bIns="0" rtlCol="0" anchor="ctr"/>
          <a:lstStyle>
            <a:lvl1pPr algn="r">
              <a:defRPr sz="1000">
                <a:solidFill>
                  <a:schemeClr val="accent1"/>
                </a:solidFill>
              </a:defRPr>
            </a:lvl1pPr>
          </a:lstStyle>
          <a:p>
            <a:r>
              <a:rPr lang="es-419"/>
              <a:t>Presentation info in footer  |</a:t>
            </a:r>
          </a:p>
        </p:txBody>
      </p:sp>
      <p:sp>
        <p:nvSpPr>
          <p:cNvPr id="6" name="Slide Number Placeholder 5">
            <a:extLst>
              <a:ext uri="{FF2B5EF4-FFF2-40B4-BE49-F238E27FC236}">
                <a16:creationId xmlns:a16="http://schemas.microsoft.com/office/drawing/2014/main" id="{9C32351F-9F91-4F6D-A6C7-4D641AC0812F}"/>
              </a:ext>
            </a:extLst>
          </p:cNvPr>
          <p:cNvSpPr>
            <a:spLocks noGrp="1"/>
          </p:cNvSpPr>
          <p:nvPr>
            <p:ph type="sldNum" sz="quarter" idx="4"/>
          </p:nvPr>
        </p:nvSpPr>
        <p:spPr>
          <a:xfrm>
            <a:off x="5897166" y="6292055"/>
            <a:ext cx="397669" cy="365125"/>
          </a:xfrm>
          <a:prstGeom prst="rect">
            <a:avLst/>
          </a:prstGeom>
        </p:spPr>
        <p:txBody>
          <a:bodyPr vert="horz" lIns="0" tIns="0" rIns="0" bIns="0" rtlCol="0" anchor="ctr"/>
          <a:lstStyle>
            <a:lvl1pPr algn="ctr">
              <a:defRPr sz="1000">
                <a:solidFill>
                  <a:schemeClr val="accent1"/>
                </a:solidFill>
              </a:defRPr>
            </a:lvl1pPr>
          </a:lstStyle>
          <a:p>
            <a:fld id="{DAD2AC20-ABE8-441F-92B6-B5E72D66AA5C}" type="slidenum">
              <a:rPr lang="es-419" smtClean="0"/>
              <a:pPr/>
              <a:t>‹#›</a:t>
            </a:fld>
            <a:endParaRPr lang="es-419"/>
          </a:p>
        </p:txBody>
      </p:sp>
      <p:pic>
        <p:nvPicPr>
          <p:cNvPr id="7" name="Picture 6">
            <a:extLst>
              <a:ext uri="{FF2B5EF4-FFF2-40B4-BE49-F238E27FC236}">
                <a16:creationId xmlns:a16="http://schemas.microsoft.com/office/drawing/2014/main" id="{D1BFC8E8-6902-4E95-BB37-D9FA2C5D735D}"/>
              </a:ext>
            </a:extLst>
          </p:cNvPr>
          <p:cNvPicPr>
            <a:picLocks noChangeAspect="1"/>
          </p:cNvPicPr>
          <p:nvPr userDrawn="1"/>
        </p:nvPicPr>
        <p:blipFill>
          <a:blip r:embed="rId19"/>
          <a:stretch>
            <a:fillRect/>
          </a:stretch>
        </p:blipFill>
        <p:spPr>
          <a:xfrm>
            <a:off x="731838" y="6248400"/>
            <a:ext cx="1029126" cy="434835"/>
          </a:xfrm>
          <a:prstGeom prst="rect">
            <a:avLst/>
          </a:prstGeom>
        </p:spPr>
      </p:pic>
      <p:cxnSp>
        <p:nvCxnSpPr>
          <p:cNvPr id="10" name="Straight Connector 9">
            <a:extLst>
              <a:ext uri="{FF2B5EF4-FFF2-40B4-BE49-F238E27FC236}">
                <a16:creationId xmlns:a16="http://schemas.microsoft.com/office/drawing/2014/main" id="{82416792-FCF3-4292-8698-96AF46106A30}"/>
              </a:ext>
            </a:extLst>
          </p:cNvPr>
          <p:cNvCxnSpPr>
            <a:cxnSpLocks/>
          </p:cNvCxnSpPr>
          <p:nvPr userDrawn="1"/>
        </p:nvCxnSpPr>
        <p:spPr>
          <a:xfrm>
            <a:off x="731837" y="6103145"/>
            <a:ext cx="10728325"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666223"/>
      </p:ext>
    </p:extLst>
  </p:cSld>
  <p:clrMap bg1="lt1" tx1="dk1" bg2="lt2" tx2="dk2" accent1="accent1" accent2="accent2" accent3="accent3" accent4="accent4" accent5="accent5" accent6="accent6" hlink="hlink" folHlink="folHlink"/>
  <p:sldLayoutIdLst>
    <p:sldLayoutId id="2147483649" r:id="rId1"/>
    <p:sldLayoutId id="2147483687" r:id="rId2"/>
    <p:sldLayoutId id="2147483688" r:id="rId3"/>
    <p:sldLayoutId id="2147483689" r:id="rId4"/>
    <p:sldLayoutId id="2147483650" r:id="rId5"/>
    <p:sldLayoutId id="2147483690" r:id="rId6"/>
    <p:sldLayoutId id="2147483691" r:id="rId7"/>
    <p:sldLayoutId id="2147483692" r:id="rId8"/>
    <p:sldLayoutId id="2147483698" r:id="rId9"/>
    <p:sldLayoutId id="2147483651" r:id="rId10"/>
    <p:sldLayoutId id="2147483693" r:id="rId11"/>
    <p:sldLayoutId id="2147483694" r:id="rId12"/>
    <p:sldLayoutId id="2147483695" r:id="rId13"/>
    <p:sldLayoutId id="2147483696" r:id="rId14"/>
    <p:sldLayoutId id="2147483697" r:id="rId15"/>
    <p:sldLayoutId id="2147483654" r:id="rId16"/>
    <p:sldLayoutId id="2147483655" r:id="rId17"/>
  </p:sldLayoutIdLst>
  <p:hf hdr="0"/>
  <p:txStyles>
    <p:title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2400" kern="1200">
          <a:solidFill>
            <a:schemeClr val="tx1"/>
          </a:solidFill>
          <a:latin typeface="+mn-lt"/>
          <a:ea typeface="+mn-ea"/>
          <a:cs typeface="+mn-cs"/>
        </a:defRPr>
      </a:lvl1pPr>
      <a:lvl2pPr marL="228600" indent="-228600" algn="l" defTabSz="914400" rtl="0" eaLnBrk="1" latinLnBrk="0" hangingPunct="1">
        <a:lnSpc>
          <a:spcPct val="100000"/>
        </a:lnSpc>
        <a:spcBef>
          <a:spcPts val="600"/>
        </a:spcBef>
        <a:buFont typeface="Arial" panose="020B0604020202020204" pitchFamily="34" charset="0"/>
        <a:buChar char="•"/>
        <a:tabLst/>
        <a:defRPr sz="2000" kern="1200">
          <a:solidFill>
            <a:schemeClr val="tx1"/>
          </a:solidFill>
          <a:latin typeface="+mn-lt"/>
          <a:ea typeface="+mn-ea"/>
          <a:cs typeface="+mn-cs"/>
        </a:defRPr>
      </a:lvl2pPr>
      <a:lvl3pPr marL="520700" indent="-247650" algn="l" defTabSz="914400" rtl="0" eaLnBrk="1" latinLnBrk="0" hangingPunct="1">
        <a:lnSpc>
          <a:spcPct val="100000"/>
        </a:lnSpc>
        <a:spcBef>
          <a:spcPts val="300"/>
        </a:spcBef>
        <a:buFont typeface="Arial" panose="020B0604020202020204" pitchFamily="34" charset="0"/>
        <a:buChar char="•"/>
        <a:defRPr sz="1800" kern="1200">
          <a:solidFill>
            <a:schemeClr val="tx1"/>
          </a:solidFill>
          <a:latin typeface="+mn-lt"/>
          <a:ea typeface="+mn-ea"/>
          <a:cs typeface="+mn-cs"/>
        </a:defRPr>
      </a:lvl3pPr>
      <a:lvl4pPr marL="801688" indent="-247650" algn="l" defTabSz="914400" rtl="0" eaLnBrk="1" latinLnBrk="0" hangingPunct="1">
        <a:lnSpc>
          <a:spcPct val="100000"/>
        </a:lnSpc>
        <a:spcBef>
          <a:spcPts val="300"/>
        </a:spcBef>
        <a:buFont typeface="Arial" panose="020B0604020202020204" pitchFamily="34" charset="0"/>
        <a:buChar char="•"/>
        <a:defRPr sz="1600" kern="1200">
          <a:solidFill>
            <a:schemeClr val="tx1"/>
          </a:solidFill>
          <a:latin typeface="+mn-lt"/>
          <a:ea typeface="+mn-ea"/>
          <a:cs typeface="+mn-cs"/>
        </a:defRPr>
      </a:lvl4pPr>
      <a:lvl5pPr marL="1074738" indent="-236538" algn="l" defTabSz="914400" rtl="0" eaLnBrk="1" latinLnBrk="0" hangingPunct="1">
        <a:lnSpc>
          <a:spcPct val="100000"/>
        </a:lnSpc>
        <a:spcBef>
          <a:spcPts val="3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749" userDrawn="1">
          <p15:clr>
            <a:srgbClr val="F26B43"/>
          </p15:clr>
        </p15:guide>
        <p15:guide id="2" pos="461" userDrawn="1">
          <p15:clr>
            <a:srgbClr val="F26B43"/>
          </p15:clr>
        </p15:guide>
        <p15:guide id="3" pos="7219" userDrawn="1">
          <p15:clr>
            <a:srgbClr val="F26B43"/>
          </p15:clr>
        </p15:guide>
        <p15:guide id="4" pos="3931" userDrawn="1">
          <p15:clr>
            <a:srgbClr val="F26B43"/>
          </p15:clr>
        </p15:guide>
        <p15:guide id="5" orient="horz" pos="1127" userDrawn="1">
          <p15:clr>
            <a:srgbClr val="F26B43"/>
          </p15:clr>
        </p15:guide>
        <p15:guide id="6" orient="horz" pos="375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853FE9-43A2-436C-A0FE-CE0FDF73F0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95A879-3979-4109-9294-8F8E8B9383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0A7A5-8D06-4621-A922-95841B98C5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A9772-CEFA-40D9-AF8A-3EB530FBAF61}" type="datetimeFigureOut">
              <a:rPr lang="en-US" smtClean="0"/>
              <a:t>6/29/2023</a:t>
            </a:fld>
            <a:endParaRPr lang="en-US"/>
          </a:p>
        </p:txBody>
      </p:sp>
      <p:sp>
        <p:nvSpPr>
          <p:cNvPr id="5" name="Footer Placeholder 4">
            <a:extLst>
              <a:ext uri="{FF2B5EF4-FFF2-40B4-BE49-F238E27FC236}">
                <a16:creationId xmlns:a16="http://schemas.microsoft.com/office/drawing/2014/main" id="{B97BBC6D-5C35-4482-8A0A-CC49E24A6B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DAFE2F-F88F-4224-9B2E-067B40378E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4974A8-C226-4DFF-B149-E5E3A61244F6}" type="slidenum">
              <a:rPr lang="en-US" smtClean="0"/>
              <a:t>‹#›</a:t>
            </a:fld>
            <a:endParaRPr lang="en-US"/>
          </a:p>
        </p:txBody>
      </p:sp>
    </p:spTree>
    <p:extLst>
      <p:ext uri="{BB962C8B-B14F-4D97-AF65-F5344CB8AC3E}">
        <p14:creationId xmlns:p14="http://schemas.microsoft.com/office/powerpoint/2010/main" val="2552855812"/>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ieg.worldbankgroup.org/sites/default/files/Data/Evaluation/files/Demand-side-energy-efficiency.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nam04.safelinks.protection.outlook.com/?url=https%3A%2F%2Fwww.seforall.org%2Fsystem%2Ffiles%2F2022-11%2FACMI_Roadmap_Report_Nov_16.pdf&amp;data=05%7C01%7CDavid.Levy%40ndcpartnership.org%7Cbe511a6e6d444dbe217c08db76405e38%7C476bac1f36b24ad98699cda6bad1f862%7C1%7C0%7C638233791616131927%7CUnknown%7CTWFpbGZsb3d8eyJWIjoiMC4wLjAwMDAiLCJQIjoiV2luMzIiLCJBTiI6Ik1haWwiLCJXVCI6Mn0%3D%7C3000%7C%7C%7C&amp;sdata=mgIhy3lxMueX0LIhTzak0Sauxf1SCf2pNaKJFWk1TpI%3D&amp;reserved=0"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roulette&#10;&#10;Description automatically generated">
            <a:extLst>
              <a:ext uri="{FF2B5EF4-FFF2-40B4-BE49-F238E27FC236}">
                <a16:creationId xmlns:a16="http://schemas.microsoft.com/office/drawing/2014/main" id="{EDBC52AB-464F-4864-9F44-FF1D2A75E4EE}"/>
              </a:ext>
            </a:extLst>
          </p:cNvPr>
          <p:cNvPicPr>
            <a:picLocks noChangeAspect="1"/>
          </p:cNvPicPr>
          <p:nvPr/>
        </p:nvPicPr>
        <p:blipFill rotWithShape="1">
          <a:blip r:embed="rId3"/>
          <a:srcRect l="6444" t="782"/>
          <a:stretch/>
        </p:blipFill>
        <p:spPr>
          <a:xfrm>
            <a:off x="0" y="0"/>
            <a:ext cx="10031422" cy="6858000"/>
          </a:xfrm>
          <a:prstGeom prst="rect">
            <a:avLst/>
          </a:prstGeom>
        </p:spPr>
      </p:pic>
      <p:sp>
        <p:nvSpPr>
          <p:cNvPr id="10" name="Title 1">
            <a:extLst>
              <a:ext uri="{FF2B5EF4-FFF2-40B4-BE49-F238E27FC236}">
                <a16:creationId xmlns:a16="http://schemas.microsoft.com/office/drawing/2014/main" id="{947CF51F-5BC7-43D6-8605-88BF04C8980E}"/>
              </a:ext>
            </a:extLst>
          </p:cNvPr>
          <p:cNvSpPr txBox="1">
            <a:spLocks/>
          </p:cNvSpPr>
          <p:nvPr/>
        </p:nvSpPr>
        <p:spPr>
          <a:xfrm>
            <a:off x="6673898" y="1308847"/>
            <a:ext cx="5069867" cy="3263153"/>
          </a:xfrm>
          <a:prstGeom prst="rect">
            <a:avLst/>
          </a:prstGeom>
        </p:spPr>
        <p:txBody>
          <a:bodyPr vert="horz" lIns="0" tIns="0" rIns="0" bIns="0" rtlCol="0" anchor="ctr" anchorCtr="0">
            <a:noAutofit/>
          </a:bodyPr>
          <a:lst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sz="2000" dirty="0">
                <a:solidFill>
                  <a:srgbClr val="152864"/>
                </a:solidFill>
                <a:latin typeface="Montserrat"/>
              </a:rPr>
              <a:t>WEBINAR: </a:t>
            </a:r>
            <a:r>
              <a:rPr kumimoji="0" lang="en-US" sz="2000" b="1" i="0" u="none" strike="noStrike" kern="1200" cap="all" spc="0" normalizeH="0" baseline="0" noProof="0" dirty="0">
                <a:ln>
                  <a:noFill/>
                </a:ln>
                <a:solidFill>
                  <a:srgbClr val="152864"/>
                </a:solidFill>
                <a:effectLst/>
                <a:uLnTx/>
                <a:uFillTx/>
                <a:latin typeface="Montserrat"/>
                <a:ea typeface="+mj-ea"/>
                <a:cs typeface="+mj-cs"/>
              </a:rPr>
              <a:t>Energy Efficient Lighting and Appliances (EELA) Project in East and Southern Africa</a:t>
            </a:r>
          </a:p>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152864"/>
                </a:solidFill>
                <a:effectLst/>
                <a:uLnTx/>
                <a:uFillTx/>
                <a:latin typeface="Montserrat"/>
                <a:ea typeface="+mj-ea"/>
                <a:cs typeface="+mj-cs"/>
              </a:rPr>
              <a:t>  </a:t>
            </a:r>
            <a:endParaRPr lang="en-US" sz="2000" dirty="0">
              <a:solidFill>
                <a:srgbClr val="152864"/>
              </a:solidFill>
              <a:latin typeface="Montserrat"/>
            </a:endParaRPr>
          </a:p>
          <a:p>
            <a:pPr marL="0" marR="0" lvl="0" indent="0" algn="l" defTabSz="914400" rtl="0" eaLnBrk="1" fontAlgn="auto" latinLnBrk="0" hangingPunct="1">
              <a:lnSpc>
                <a:spcPct val="80000"/>
              </a:lnSpc>
              <a:spcBef>
                <a:spcPct val="0"/>
              </a:spcBef>
              <a:spcAft>
                <a:spcPts val="0"/>
              </a:spcAft>
              <a:buClrTx/>
              <a:buSzTx/>
              <a:buFontTx/>
              <a:buNone/>
              <a:tabLst/>
              <a:defRPr/>
            </a:pPr>
            <a:endParaRPr lang="en-US" sz="1600" dirty="0">
              <a:solidFill>
                <a:srgbClr val="152864"/>
              </a:solidFill>
              <a:latin typeface="Montserrat"/>
            </a:endParaRPr>
          </a:p>
          <a:p>
            <a:pPr marL="0" marR="0" lvl="0" indent="0" algn="l" defTabSz="914400" rtl="0" eaLnBrk="1" fontAlgn="auto" latinLnBrk="0" hangingPunct="1">
              <a:lnSpc>
                <a:spcPct val="80000"/>
              </a:lnSpc>
              <a:spcBef>
                <a:spcPct val="0"/>
              </a:spcBef>
              <a:spcAft>
                <a:spcPts val="0"/>
              </a:spcAft>
              <a:buClrTx/>
              <a:buSzTx/>
              <a:buFontTx/>
              <a:buNone/>
              <a:tabLst/>
              <a:defRPr/>
            </a:pPr>
            <a:r>
              <a:rPr lang="en-US" sz="1600" dirty="0" err="1">
                <a:solidFill>
                  <a:srgbClr val="152864"/>
                </a:solidFill>
                <a:latin typeface="Montserrat"/>
              </a:rPr>
              <a:t>JUly</a:t>
            </a:r>
            <a:r>
              <a:rPr lang="en-US" sz="1600" dirty="0">
                <a:solidFill>
                  <a:srgbClr val="152864"/>
                </a:solidFill>
                <a:latin typeface="Montserrat"/>
              </a:rPr>
              <a:t> 5, 2023</a:t>
            </a:r>
          </a:p>
          <a:p>
            <a:pPr marL="0" marR="0" lvl="0" indent="0" algn="l" defTabSz="914400" rtl="0" eaLnBrk="1" fontAlgn="auto" latinLnBrk="0" hangingPunct="1">
              <a:lnSpc>
                <a:spcPct val="80000"/>
              </a:lnSpc>
              <a:spcBef>
                <a:spcPct val="0"/>
              </a:spcBef>
              <a:spcAft>
                <a:spcPts val="0"/>
              </a:spcAft>
              <a:buClrTx/>
              <a:buSzTx/>
              <a:buFontTx/>
              <a:buNone/>
              <a:tabLst/>
              <a:defRPr/>
            </a:pPr>
            <a:endParaRPr lang="en-US" sz="1600" dirty="0">
              <a:solidFill>
                <a:srgbClr val="152864"/>
              </a:solidFill>
              <a:latin typeface="Montserrat"/>
            </a:endParaRPr>
          </a:p>
          <a:p>
            <a:pPr marL="0" marR="0" lvl="0" indent="0" algn="l" defTabSz="914400" rtl="0" eaLnBrk="1" fontAlgn="auto" latinLnBrk="0" hangingPunct="1">
              <a:lnSpc>
                <a:spcPct val="80000"/>
              </a:lnSpc>
              <a:spcBef>
                <a:spcPct val="0"/>
              </a:spcBef>
              <a:spcAft>
                <a:spcPts val="0"/>
              </a:spcAft>
              <a:buClrTx/>
              <a:buSzTx/>
              <a:buFontTx/>
              <a:buNone/>
              <a:tabLst/>
              <a:defRPr/>
            </a:pPr>
            <a:endParaRPr lang="en-US" sz="1600" dirty="0">
              <a:solidFill>
                <a:srgbClr val="152864"/>
              </a:solidFill>
              <a:latin typeface="Montserrat"/>
            </a:endParaRPr>
          </a:p>
          <a:p>
            <a:pPr marL="0" marR="0" lvl="0" indent="0" algn="l" defTabSz="914400" rtl="0" eaLnBrk="1" fontAlgn="auto" latinLnBrk="0" hangingPunct="1">
              <a:lnSpc>
                <a:spcPct val="80000"/>
              </a:lnSpc>
              <a:spcBef>
                <a:spcPct val="0"/>
              </a:spcBef>
              <a:spcAft>
                <a:spcPts val="0"/>
              </a:spcAft>
              <a:buClrTx/>
              <a:buSzTx/>
              <a:buFontTx/>
              <a:buNone/>
              <a:tabLst/>
              <a:defRPr/>
            </a:pPr>
            <a:r>
              <a:rPr lang="en-US" sz="2000" dirty="0">
                <a:latin typeface="Montserrat"/>
              </a:rPr>
              <a:t>Case studies on translating </a:t>
            </a:r>
          </a:p>
          <a:p>
            <a:pPr marL="0" marR="0" lvl="0" indent="0" algn="l" defTabSz="914400" rtl="0" eaLnBrk="1" fontAlgn="auto" latinLnBrk="0" hangingPunct="1">
              <a:lnSpc>
                <a:spcPct val="80000"/>
              </a:lnSpc>
              <a:spcBef>
                <a:spcPct val="0"/>
              </a:spcBef>
              <a:spcAft>
                <a:spcPts val="0"/>
              </a:spcAft>
              <a:buClrTx/>
              <a:buSzTx/>
              <a:buFontTx/>
              <a:buNone/>
              <a:tabLst/>
              <a:defRPr/>
            </a:pPr>
            <a:r>
              <a:rPr lang="en-US" sz="2000" dirty="0">
                <a:latin typeface="Montserrat"/>
              </a:rPr>
              <a:t>EELA targets in the NDCs </a:t>
            </a:r>
          </a:p>
          <a:p>
            <a:pPr marL="0" marR="0" lvl="0" indent="0" algn="l" defTabSz="914400" rtl="0" eaLnBrk="1" fontAlgn="auto" latinLnBrk="0" hangingPunct="1">
              <a:lnSpc>
                <a:spcPct val="80000"/>
              </a:lnSpc>
              <a:spcBef>
                <a:spcPct val="0"/>
              </a:spcBef>
              <a:spcAft>
                <a:spcPts val="0"/>
              </a:spcAft>
              <a:buClrTx/>
              <a:buSzTx/>
              <a:buFontTx/>
              <a:buNone/>
              <a:tabLst/>
              <a:defRPr/>
            </a:pPr>
            <a:r>
              <a:rPr lang="en-US" sz="2000" dirty="0">
                <a:latin typeface="Montserrat"/>
              </a:rPr>
              <a:t>into EELA projects</a:t>
            </a:r>
          </a:p>
          <a:p>
            <a:pPr marL="0" marR="0" lvl="0" indent="0" algn="l" defTabSz="914400" rtl="0" eaLnBrk="1" fontAlgn="auto" latinLnBrk="0" hangingPunct="1">
              <a:lnSpc>
                <a:spcPct val="80000"/>
              </a:lnSpc>
              <a:spcBef>
                <a:spcPct val="0"/>
              </a:spcBef>
              <a:spcAft>
                <a:spcPts val="0"/>
              </a:spcAft>
              <a:buClrTx/>
              <a:buSzTx/>
              <a:buFontTx/>
              <a:buNone/>
              <a:tabLst/>
              <a:defRPr/>
            </a:pPr>
            <a:r>
              <a:rPr lang="en-US" sz="2400" dirty="0">
                <a:solidFill>
                  <a:srgbClr val="152864"/>
                </a:solidFill>
                <a:latin typeface="Montserrat"/>
              </a:rPr>
              <a:t> </a:t>
            </a:r>
          </a:p>
          <a:p>
            <a:pPr marL="0" marR="0" lvl="0" indent="0" algn="l" defTabSz="914400" rtl="0" eaLnBrk="1" fontAlgn="auto" latinLnBrk="0" hangingPunct="1">
              <a:lnSpc>
                <a:spcPct val="80000"/>
              </a:lnSpc>
              <a:spcBef>
                <a:spcPct val="0"/>
              </a:spcBef>
              <a:spcAft>
                <a:spcPts val="0"/>
              </a:spcAft>
              <a:buClrTx/>
              <a:buSzTx/>
              <a:buFontTx/>
              <a:buNone/>
              <a:tabLst/>
              <a:defRPr/>
            </a:pPr>
            <a:endParaRPr lang="en-US" sz="2000" dirty="0">
              <a:solidFill>
                <a:srgbClr val="152864"/>
              </a:solidFill>
              <a:latin typeface="Montserrat"/>
            </a:endParaRPr>
          </a:p>
          <a:p>
            <a:pPr marL="0" marR="0" lvl="0" indent="0" algn="l" defTabSz="914400" rtl="0" eaLnBrk="1" fontAlgn="auto" latinLnBrk="0" hangingPunct="1">
              <a:lnSpc>
                <a:spcPct val="80000"/>
              </a:lnSpc>
              <a:spcBef>
                <a:spcPct val="0"/>
              </a:spcBef>
              <a:spcAft>
                <a:spcPts val="0"/>
              </a:spcAft>
              <a:buClrTx/>
              <a:buSzTx/>
              <a:buFontTx/>
              <a:buNone/>
              <a:tabLst/>
              <a:defRPr/>
            </a:pPr>
            <a:endParaRPr lang="en-US" sz="1600" dirty="0">
              <a:solidFill>
                <a:srgbClr val="152864"/>
              </a:solidFill>
              <a:latin typeface="Montserrat"/>
            </a:endParaRPr>
          </a:p>
          <a:p>
            <a:pPr marL="0" marR="0" lvl="0" indent="0" algn="l" defTabSz="914400" rtl="0" eaLnBrk="1" fontAlgn="auto" latinLnBrk="0" hangingPunct="1">
              <a:lnSpc>
                <a:spcPct val="80000"/>
              </a:lnSpc>
              <a:spcBef>
                <a:spcPct val="0"/>
              </a:spcBef>
              <a:spcAft>
                <a:spcPts val="0"/>
              </a:spcAft>
              <a:buClrTx/>
              <a:buSzTx/>
              <a:buFontTx/>
              <a:buNone/>
              <a:tabLst/>
              <a:defRPr/>
            </a:pPr>
            <a:endParaRPr lang="en-US" sz="1600" dirty="0">
              <a:solidFill>
                <a:srgbClr val="152864"/>
              </a:solidFill>
              <a:latin typeface="Montserrat"/>
            </a:endParaRPr>
          </a:p>
          <a:p>
            <a:pPr marL="0" marR="0" lvl="0" indent="0" algn="l" defTabSz="914400" rtl="0" eaLnBrk="1" fontAlgn="auto" latinLnBrk="0" hangingPunct="1">
              <a:lnSpc>
                <a:spcPct val="80000"/>
              </a:lnSpc>
              <a:spcBef>
                <a:spcPct val="0"/>
              </a:spcBef>
              <a:spcAft>
                <a:spcPts val="0"/>
              </a:spcAft>
              <a:buClrTx/>
              <a:buSzTx/>
              <a:buFontTx/>
              <a:buNone/>
              <a:tabLst/>
              <a:defRPr/>
            </a:pPr>
            <a:endParaRPr lang="en-US" sz="1600" dirty="0">
              <a:solidFill>
                <a:srgbClr val="152864"/>
              </a:solidFill>
              <a:latin typeface="Montserrat"/>
            </a:endParaRPr>
          </a:p>
          <a:p>
            <a:pPr marL="0" marR="0" lvl="0" indent="0" algn="l" defTabSz="914400" rtl="0" eaLnBrk="1" fontAlgn="auto" latinLnBrk="0" hangingPunct="1">
              <a:lnSpc>
                <a:spcPct val="80000"/>
              </a:lnSpc>
              <a:spcBef>
                <a:spcPct val="0"/>
              </a:spcBef>
              <a:spcAft>
                <a:spcPts val="0"/>
              </a:spcAft>
              <a:buClrTx/>
              <a:buSzTx/>
              <a:buFontTx/>
              <a:buNone/>
              <a:tabLst/>
              <a:defRPr/>
            </a:pPr>
            <a:endParaRPr lang="en-US" sz="1600" dirty="0">
              <a:solidFill>
                <a:srgbClr val="152864"/>
              </a:solidFill>
              <a:latin typeface="Montserrat"/>
            </a:endParaRPr>
          </a:p>
          <a:p>
            <a:pPr marL="0" marR="0" lvl="0" indent="0" algn="l" defTabSz="914400" rtl="0" eaLnBrk="1" fontAlgn="auto" latinLnBrk="0" hangingPunct="1">
              <a:lnSpc>
                <a:spcPct val="80000"/>
              </a:lnSpc>
              <a:spcBef>
                <a:spcPct val="0"/>
              </a:spcBef>
              <a:spcAft>
                <a:spcPts val="0"/>
              </a:spcAft>
              <a:buClrTx/>
              <a:buSzTx/>
              <a:buFontTx/>
              <a:buNone/>
              <a:tabLst/>
              <a:defRPr/>
            </a:pPr>
            <a:r>
              <a:rPr lang="en-US" sz="1600" dirty="0">
                <a:solidFill>
                  <a:srgbClr val="152864"/>
                </a:solidFill>
                <a:latin typeface="Montserrat"/>
              </a:rPr>
              <a:t>Country ENGAGEMENT FINANCE SPECIALIST, NDC PARTNERSHIP</a:t>
            </a:r>
          </a:p>
          <a:p>
            <a:pPr marL="0" marR="0" lvl="0" indent="0" algn="l" defTabSz="914400" rtl="0" eaLnBrk="1" fontAlgn="auto" latinLnBrk="0" hangingPunct="1">
              <a:lnSpc>
                <a:spcPct val="80000"/>
              </a:lnSpc>
              <a:spcBef>
                <a:spcPct val="0"/>
              </a:spcBef>
              <a:spcAft>
                <a:spcPts val="0"/>
              </a:spcAft>
              <a:buClrTx/>
              <a:buSzTx/>
              <a:buFontTx/>
              <a:buNone/>
              <a:tabLst/>
              <a:defRPr/>
            </a:pPr>
            <a:endParaRPr kumimoji="0" lang="de-DE" sz="2000" b="1" i="0" u="none" strike="noStrike" kern="1200" cap="all" spc="0" normalizeH="0" baseline="0" noProof="0" dirty="0">
              <a:ln>
                <a:noFill/>
              </a:ln>
              <a:solidFill>
                <a:srgbClr val="152864"/>
              </a:solidFill>
              <a:effectLst/>
              <a:uLnTx/>
              <a:uFillTx/>
              <a:latin typeface="Montserrat"/>
              <a:ea typeface="+mj-ea"/>
              <a:cs typeface="+mj-cs"/>
            </a:endParaRPr>
          </a:p>
        </p:txBody>
      </p:sp>
      <p:sp>
        <p:nvSpPr>
          <p:cNvPr id="12" name="Text Placeholder 6">
            <a:extLst>
              <a:ext uri="{FF2B5EF4-FFF2-40B4-BE49-F238E27FC236}">
                <a16:creationId xmlns:a16="http://schemas.microsoft.com/office/drawing/2014/main" id="{FBF2065A-8263-40CC-BD94-E72DD96E4B4E}"/>
              </a:ext>
            </a:extLst>
          </p:cNvPr>
          <p:cNvSpPr txBox="1">
            <a:spLocks/>
          </p:cNvSpPr>
          <p:nvPr/>
        </p:nvSpPr>
        <p:spPr>
          <a:xfrm>
            <a:off x="6687386" y="3928649"/>
            <a:ext cx="4572160" cy="1213436"/>
          </a:xfrm>
          <a:prstGeom prst="rect">
            <a:avLst/>
          </a:prstGeom>
        </p:spPr>
        <p:txBody>
          <a:bodyPr vert="horz" lIns="0" tIns="0" rIns="0" bIns="0" rtlCol="0" anchor="t">
            <a:noAutofit/>
          </a:bodyPr>
          <a:lstStyle>
            <a:lvl1pPr marL="0" indent="0" algn="l" defTabSz="914400" rtl="0" eaLnBrk="1" latinLnBrk="0" hangingPunct="1">
              <a:lnSpc>
                <a:spcPct val="100000"/>
              </a:lnSpc>
              <a:spcBef>
                <a:spcPts val="1200"/>
              </a:spcBef>
              <a:buFont typeface="Arial" panose="020B0604020202020204" pitchFamily="34" charset="0"/>
              <a:buNone/>
              <a:defRPr sz="2800" kern="1200" cap="all" baseline="0">
                <a:solidFill>
                  <a:schemeClr val="accent3"/>
                </a:solidFill>
                <a:latin typeface="+mn-lt"/>
                <a:ea typeface="+mn-ea"/>
                <a:cs typeface="+mn-cs"/>
              </a:defRPr>
            </a:lvl1pPr>
            <a:lvl2pPr marL="228600" indent="-228600" algn="l" defTabSz="914400" rtl="0" eaLnBrk="1" latinLnBrk="0" hangingPunct="1">
              <a:lnSpc>
                <a:spcPct val="100000"/>
              </a:lnSpc>
              <a:spcBef>
                <a:spcPts val="600"/>
              </a:spcBef>
              <a:buFont typeface="Arial" panose="020B0604020202020204" pitchFamily="34" charset="0"/>
              <a:buChar char="•"/>
              <a:tabLst/>
              <a:defRPr sz="2000" kern="1200">
                <a:solidFill>
                  <a:schemeClr val="tx1"/>
                </a:solidFill>
                <a:latin typeface="+mn-lt"/>
                <a:ea typeface="+mn-ea"/>
                <a:cs typeface="+mn-cs"/>
              </a:defRPr>
            </a:lvl2pPr>
            <a:lvl3pPr marL="520700" indent="-247650" algn="l" defTabSz="914400" rtl="0" eaLnBrk="1" latinLnBrk="0" hangingPunct="1">
              <a:lnSpc>
                <a:spcPct val="100000"/>
              </a:lnSpc>
              <a:spcBef>
                <a:spcPts val="300"/>
              </a:spcBef>
              <a:buFont typeface="Arial" panose="020B0604020202020204" pitchFamily="34" charset="0"/>
              <a:buChar char="•"/>
              <a:defRPr sz="1800" kern="1200">
                <a:solidFill>
                  <a:schemeClr val="tx1"/>
                </a:solidFill>
                <a:latin typeface="+mn-lt"/>
                <a:ea typeface="+mn-ea"/>
                <a:cs typeface="+mn-cs"/>
              </a:defRPr>
            </a:lvl3pPr>
            <a:lvl4pPr marL="801688" indent="-247650" algn="l" defTabSz="914400" rtl="0" eaLnBrk="1" latinLnBrk="0" hangingPunct="1">
              <a:lnSpc>
                <a:spcPct val="100000"/>
              </a:lnSpc>
              <a:spcBef>
                <a:spcPts val="300"/>
              </a:spcBef>
              <a:buFont typeface="Arial" panose="020B0604020202020204" pitchFamily="34" charset="0"/>
              <a:buChar char="•"/>
              <a:defRPr sz="1600" kern="1200">
                <a:solidFill>
                  <a:schemeClr val="tx1"/>
                </a:solidFill>
                <a:latin typeface="+mn-lt"/>
                <a:ea typeface="+mn-ea"/>
                <a:cs typeface="+mn-cs"/>
              </a:defRPr>
            </a:lvl4pPr>
            <a:lvl5pPr marL="1074738" indent="-236538" algn="l" defTabSz="914400" rtl="0" eaLnBrk="1" latinLnBrk="0" hangingPunct="1">
              <a:lnSpc>
                <a:spcPct val="100000"/>
              </a:lnSpc>
              <a:spcBef>
                <a:spcPts val="3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defRPr/>
            </a:pPr>
            <a:endParaRPr kumimoji="0" lang="pt-BR" sz="2000" b="0" i="0" u="none" strike="noStrike" kern="1200" cap="all" spc="0" normalizeH="0" baseline="0" noProof="0" dirty="0">
              <a:ln>
                <a:noFill/>
              </a:ln>
              <a:solidFill>
                <a:srgbClr val="008237"/>
              </a:solidFill>
              <a:effectLst/>
              <a:uLnTx/>
              <a:uFillTx/>
              <a:latin typeface="Montserrat"/>
              <a:ea typeface="+mn-ea"/>
              <a:cs typeface="+mn-cs"/>
            </a:endParaRPr>
          </a:p>
          <a:p>
            <a:pPr>
              <a:spcBef>
                <a:spcPts val="0"/>
              </a:spcBef>
              <a:defRPr/>
            </a:pPr>
            <a:r>
              <a:rPr kumimoji="0" lang="pt-BR" sz="2400" b="0" i="0" u="none" strike="noStrike" kern="1200" cap="all" spc="0" normalizeH="0" baseline="0" noProof="0" dirty="0">
                <a:ln>
                  <a:noFill/>
                </a:ln>
                <a:solidFill>
                  <a:srgbClr val="008237"/>
                </a:solidFill>
                <a:effectLst/>
                <a:uLnTx/>
                <a:uFillTx/>
                <a:latin typeface="Montserrat"/>
                <a:ea typeface="+mn-ea"/>
                <a:cs typeface="+mn-cs"/>
              </a:rPr>
              <a:t>David Levy</a:t>
            </a:r>
          </a:p>
          <a:p>
            <a:pPr>
              <a:spcBef>
                <a:spcPts val="0"/>
              </a:spcBef>
              <a:defRPr/>
            </a:pPr>
            <a:endParaRPr lang="en-US" sz="2000" b="1" i="0" u="none" strike="noStrike" kern="1200" cap="all" spc="0" normalizeH="0" baseline="0" noProof="0" dirty="0">
              <a:ln>
                <a:noFill/>
              </a:ln>
              <a:solidFill>
                <a:srgbClr val="008237"/>
              </a:solidFill>
              <a:effectLst/>
              <a:uLnTx/>
              <a:uFillTx/>
              <a:latin typeface="Montserrat"/>
            </a:endParaRPr>
          </a:p>
        </p:txBody>
      </p:sp>
      <p:sp>
        <p:nvSpPr>
          <p:cNvPr id="6" name="Subtitle 5">
            <a:extLst>
              <a:ext uri="{FF2B5EF4-FFF2-40B4-BE49-F238E27FC236}">
                <a16:creationId xmlns:a16="http://schemas.microsoft.com/office/drawing/2014/main" id="{04B04E37-27E6-4F19-A326-2EB06127EE1E}"/>
              </a:ext>
            </a:extLst>
          </p:cNvPr>
          <p:cNvSpPr txBox="1">
            <a:spLocks/>
          </p:cNvSpPr>
          <p:nvPr/>
        </p:nvSpPr>
        <p:spPr>
          <a:xfrm>
            <a:off x="6673898" y="2698851"/>
            <a:ext cx="4712649" cy="1046355"/>
          </a:xfrm>
          <a:prstGeom prst="rect">
            <a:avLst/>
          </a:prstGeom>
        </p:spPr>
        <p:txBody>
          <a:bodyPr vert="horz" lIns="0" tIns="0" rIns="0" bIns="0" rtlCol="0">
            <a:normAutofit/>
          </a:bodyPr>
          <a:lstStyle>
            <a:lvl1pPr marL="0" indent="0" algn="l" defTabSz="914400" rtl="0" eaLnBrk="1" latinLnBrk="0" hangingPunct="1">
              <a:lnSpc>
                <a:spcPct val="100000"/>
              </a:lnSpc>
              <a:spcBef>
                <a:spcPts val="1200"/>
              </a:spcBef>
              <a:buFont typeface="Arial" panose="020B0604020202020204" pitchFamily="34" charset="0"/>
              <a:buNone/>
              <a:defRPr sz="3200" b="1" kern="1200" cap="all" baseline="0">
                <a:solidFill>
                  <a:schemeClr val="accent3"/>
                </a:solidFill>
                <a:latin typeface="+mn-lt"/>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tabLst/>
              <a:defRPr sz="2000" kern="1200">
                <a:solidFill>
                  <a:schemeClr val="tx1"/>
                </a:solidFill>
                <a:latin typeface="+mn-lt"/>
                <a:ea typeface="+mn-ea"/>
                <a:cs typeface="+mn-cs"/>
              </a:defRPr>
            </a:lvl2pPr>
            <a:lvl3pPr marL="914400" indent="0" algn="ctr" defTabSz="914400" rtl="0" eaLnBrk="1" latinLnBrk="0" hangingPunct="1">
              <a:lnSpc>
                <a:spcPct val="100000"/>
              </a:lnSpc>
              <a:spcBef>
                <a:spcPts val="3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3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3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endParaRPr kumimoji="0" lang="en-GB" sz="2800" b="1" i="0" u="none" strike="noStrike" kern="1200" cap="all" spc="0" normalizeH="0" baseline="0" noProof="0" dirty="0">
              <a:ln>
                <a:noFill/>
              </a:ln>
              <a:solidFill>
                <a:srgbClr val="008237"/>
              </a:solidFill>
              <a:effectLst/>
              <a:uLnTx/>
              <a:uFillTx/>
              <a:latin typeface="Montserrat"/>
              <a:ea typeface="+mn-ea"/>
              <a:cs typeface="+mn-cs"/>
            </a:endParaRPr>
          </a:p>
        </p:txBody>
      </p:sp>
    </p:spTree>
    <p:extLst>
      <p:ext uri="{BB962C8B-B14F-4D97-AF65-F5344CB8AC3E}">
        <p14:creationId xmlns:p14="http://schemas.microsoft.com/office/powerpoint/2010/main" val="422756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D0BB49A-32E4-4988-8E06-EF8D4A5725FB}"/>
              </a:ext>
            </a:extLst>
          </p:cNvPr>
          <p:cNvSpPr>
            <a:spLocks noGrp="1"/>
          </p:cNvSpPr>
          <p:nvPr>
            <p:ph type="sldNum" sz="quarter" idx="12"/>
          </p:nvPr>
        </p:nvSpPr>
        <p:spPr>
          <a:xfrm>
            <a:off x="5897166" y="6292055"/>
            <a:ext cx="397669" cy="365125"/>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DAD2AC20-ABE8-441F-92B6-B5E72D66AA5C}" type="slidenum">
              <a:rPr kumimoji="0" lang="es-419" sz="1000" b="0" i="0" u="none" strike="noStrike" kern="1200" cap="none" spc="0" normalizeH="0" baseline="0" noProof="0" dirty="0" smtClean="0">
                <a:ln>
                  <a:noFill/>
                </a:ln>
                <a:solidFill>
                  <a:srgbClr val="152864"/>
                </a:solidFill>
                <a:effectLst/>
                <a:uLnTx/>
                <a:uFillTx/>
                <a:latin typeface="Montserrat"/>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10</a:t>
            </a:fld>
            <a:endParaRPr kumimoji="0" lang="es-419" sz="1000" b="0" i="0" u="none" strike="noStrike" kern="1200" cap="none" spc="0" normalizeH="0" baseline="0" noProof="0">
              <a:ln>
                <a:noFill/>
              </a:ln>
              <a:solidFill>
                <a:srgbClr val="152864"/>
              </a:solidFill>
              <a:effectLst/>
              <a:uLnTx/>
              <a:uFillTx/>
              <a:latin typeface="Montserrat"/>
              <a:ea typeface="+mn-ea"/>
              <a:cs typeface="+mn-cs"/>
            </a:endParaRPr>
          </a:p>
        </p:txBody>
      </p:sp>
      <p:sp>
        <p:nvSpPr>
          <p:cNvPr id="9" name="Title 1">
            <a:extLst>
              <a:ext uri="{FF2B5EF4-FFF2-40B4-BE49-F238E27FC236}">
                <a16:creationId xmlns:a16="http://schemas.microsoft.com/office/drawing/2014/main" id="{5A2076A3-4B35-4EE3-A003-B1AF9BFA1946}"/>
              </a:ext>
            </a:extLst>
          </p:cNvPr>
          <p:cNvSpPr txBox="1">
            <a:spLocks/>
          </p:cNvSpPr>
          <p:nvPr/>
        </p:nvSpPr>
        <p:spPr>
          <a:xfrm>
            <a:off x="731839" y="263524"/>
            <a:ext cx="10728323" cy="650875"/>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a:lstStyle>
          <a:p>
            <a:r>
              <a:rPr lang="en-US" sz="1800" dirty="0">
                <a:solidFill>
                  <a:schemeClr val="accent2"/>
                </a:solidFill>
              </a:rPr>
              <a:t>EELA Project – LOW carbon Transformation  OF THE Rwandan TEA Processing Sector</a:t>
            </a:r>
            <a:endParaRPr lang="en-GB" sz="1800" dirty="0">
              <a:solidFill>
                <a:schemeClr val="accent2"/>
              </a:solidFill>
            </a:endParaRPr>
          </a:p>
        </p:txBody>
      </p:sp>
      <p:sp>
        <p:nvSpPr>
          <p:cNvPr id="3" name="Content Placeholder 2">
            <a:extLst>
              <a:ext uri="{FF2B5EF4-FFF2-40B4-BE49-F238E27FC236}">
                <a16:creationId xmlns:a16="http://schemas.microsoft.com/office/drawing/2014/main" id="{4083D409-7F56-18F4-CB8E-CA174A249515}"/>
              </a:ext>
            </a:extLst>
          </p:cNvPr>
          <p:cNvSpPr>
            <a:spLocks noGrp="1"/>
          </p:cNvSpPr>
          <p:nvPr>
            <p:ph idx="1"/>
          </p:nvPr>
        </p:nvSpPr>
        <p:spPr>
          <a:xfrm>
            <a:off x="492369" y="1119883"/>
            <a:ext cx="11699631" cy="4732277"/>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solidFill>
                  <a:schemeClr val="tx2"/>
                </a:solidFill>
                <a:latin typeface="Montserrat"/>
              </a:rPr>
              <a:t>Country</a:t>
            </a:r>
            <a:r>
              <a:rPr kumimoji="0" lang="en-US" sz="1600" b="1" i="0" u="none" strike="noStrike" kern="1200" cap="none" spc="0" normalizeH="0" baseline="0" noProof="0" dirty="0">
                <a:ln>
                  <a:noFill/>
                </a:ln>
                <a:solidFill>
                  <a:schemeClr val="tx2"/>
                </a:solidFill>
                <a:effectLst/>
                <a:uLnTx/>
                <a:uFillTx/>
                <a:latin typeface="Montserrat"/>
                <a:ea typeface="+mn-ea"/>
                <a:cs typeface="+mn-cs"/>
              </a:rPr>
              <a:t>: </a:t>
            </a:r>
            <a:r>
              <a:rPr kumimoji="0" lang="en-US" sz="1600" b="1" i="0" u="none" strike="noStrike" kern="1200" cap="none" spc="0" normalizeH="0" baseline="0" noProof="0" dirty="0">
                <a:ln>
                  <a:noFill/>
                </a:ln>
                <a:solidFill>
                  <a:srgbClr val="44546A"/>
                </a:solidFill>
                <a:effectLst/>
                <a:uLnTx/>
                <a:uFillTx/>
                <a:latin typeface="Montserrat"/>
                <a:ea typeface="+mn-ea"/>
                <a:cs typeface="+mn-cs"/>
              </a:rPr>
              <a:t>	</a:t>
            </a:r>
            <a:r>
              <a:rPr kumimoji="0" lang="en-US" sz="1600" i="0" u="none" strike="noStrike" kern="1200" cap="none" spc="0" normalizeH="0" baseline="0" noProof="0" dirty="0">
                <a:ln>
                  <a:noFill/>
                </a:ln>
                <a:solidFill>
                  <a:schemeClr val="tx2"/>
                </a:solidFill>
                <a:effectLst/>
                <a:uLnTx/>
                <a:uFillTx/>
                <a:latin typeface="Montserrat"/>
                <a:ea typeface="+mn-ea"/>
                <a:cs typeface="+mn-cs"/>
              </a:rPr>
              <a:t>Rwanda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i="0" u="none" strike="noStrike" kern="1200" cap="none" spc="0" normalizeH="0" baseline="0" noProof="0" dirty="0">
              <a:ln>
                <a:noFill/>
              </a:ln>
              <a:solidFill>
                <a:schemeClr val="tx2"/>
              </a:solidFill>
              <a:effectLst/>
              <a:uLnTx/>
              <a:uFillTx/>
              <a:latin typeface="Montserra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solidFill>
                  <a:schemeClr val="tx2"/>
                </a:solidFill>
                <a:latin typeface="Montserrat"/>
              </a:rPr>
              <a:t>Objective: 	</a:t>
            </a:r>
            <a:r>
              <a:rPr lang="en-US" sz="1600" dirty="0">
                <a:solidFill>
                  <a:schemeClr val="tx2"/>
                </a:solidFill>
                <a:latin typeface="Montserrat"/>
              </a:rPr>
              <a:t>To shift the tea processing sector towards a low carbon and green development path.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dirty="0">
              <a:solidFill>
                <a:schemeClr val="tx2"/>
              </a:solidFill>
              <a:latin typeface="Montserra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solidFill>
                  <a:schemeClr val="tx2"/>
                </a:solidFill>
                <a:latin typeface="Montserrat"/>
              </a:rPr>
              <a:t>Project Cost: 	</a:t>
            </a:r>
            <a:r>
              <a:rPr lang="en-US" sz="1600" dirty="0">
                <a:solidFill>
                  <a:schemeClr val="tx2"/>
                </a:solidFill>
                <a:latin typeface="Montserrat"/>
              </a:rPr>
              <a:t>Estimated at US$61.1 Million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solidFill>
                <a:schemeClr val="tx2"/>
              </a:solidFill>
            </a:endParaRPr>
          </a:p>
          <a:p>
            <a:pPr>
              <a:spcBef>
                <a:spcPts val="0"/>
              </a:spcBef>
            </a:pPr>
            <a:r>
              <a:rPr lang="en-US" sz="1600" b="1" dirty="0">
                <a:solidFill>
                  <a:schemeClr val="tx2"/>
                </a:solidFill>
              </a:rPr>
              <a:t>EELA</a:t>
            </a:r>
            <a:r>
              <a:rPr lang="en-US" sz="1400" b="1" dirty="0">
                <a:solidFill>
                  <a:schemeClr val="tx2"/>
                </a:solidFill>
              </a:rPr>
              <a:t>:		</a:t>
            </a:r>
            <a:r>
              <a:rPr lang="en-GB" sz="1600" dirty="0">
                <a:solidFill>
                  <a:schemeClr val="tx2"/>
                </a:solidFill>
                <a:effectLst/>
                <a:ea typeface="Arial" panose="020B0604020202020204" pitchFamily="34" charset="0"/>
                <a:cs typeface="Arial" panose="020B0604020202020204" pitchFamily="34" charset="0"/>
              </a:rPr>
              <a:t>The energy efficiency investments include upgrading the efficiency of the boilers, fuel 			wood properly dried and stored, reduce energy use, and to use renewable energy sources or 		energy efficiency to reduce/decarbonise ancillary electricity for multiple tea factories.</a:t>
            </a:r>
          </a:p>
          <a:p>
            <a:pPr>
              <a:spcBef>
                <a:spcPts val="0"/>
              </a:spcBef>
            </a:pPr>
            <a:r>
              <a:rPr lang="en-GB" sz="1600" dirty="0">
                <a:solidFill>
                  <a:schemeClr val="tx2"/>
                </a:solidFill>
                <a:effectLst/>
                <a:ea typeface="Arial" panose="020B0604020202020204" pitchFamily="34" charset="0"/>
                <a:cs typeface="Arial" panose="020B0604020202020204" pitchFamily="34" charset="0"/>
              </a:rPr>
              <a:t> </a:t>
            </a:r>
            <a:r>
              <a:rPr lang="en-US" sz="1600" b="1" dirty="0">
                <a:solidFill>
                  <a:schemeClr val="tx2"/>
                </a:solidFill>
              </a:rPr>
              <a:t>  </a:t>
            </a:r>
          </a:p>
          <a:p>
            <a:pPr>
              <a:spcBef>
                <a:spcPts val="0"/>
              </a:spcBef>
            </a:pPr>
            <a:r>
              <a:rPr lang="en-US" sz="1400" dirty="0">
                <a:solidFill>
                  <a:schemeClr val="tx2"/>
                </a:solidFill>
              </a:rPr>
              <a:t> </a:t>
            </a:r>
            <a:r>
              <a:rPr lang="en-US" sz="1600" b="1" dirty="0">
                <a:solidFill>
                  <a:schemeClr val="tx2"/>
                </a:solidFill>
              </a:rPr>
              <a:t>Rationale:</a:t>
            </a:r>
            <a:r>
              <a:rPr lang="en-US" sz="1400" dirty="0">
                <a:solidFill>
                  <a:schemeClr val="tx2"/>
                </a:solidFill>
              </a:rPr>
              <a:t>	</a:t>
            </a:r>
            <a:r>
              <a:rPr lang="en-US" sz="1600" dirty="0">
                <a:solidFill>
                  <a:schemeClr val="tx2"/>
                </a:solidFill>
              </a:rPr>
              <a:t>Tea is Rwanda’s main agricultural cash crop. The  NAMA analysis identified tea factories 			as the largest current industrial source of GHG.  It recommended an energy efficiency program.</a:t>
            </a:r>
          </a:p>
          <a:p>
            <a:pPr>
              <a:spcBef>
                <a:spcPts val="0"/>
              </a:spcBef>
            </a:pPr>
            <a:endParaRPr lang="en-US" sz="1600" dirty="0">
              <a:solidFill>
                <a:schemeClr val="tx2"/>
              </a:solidFill>
            </a:endParaRPr>
          </a:p>
          <a:p>
            <a:pPr>
              <a:spcBef>
                <a:spcPts val="0"/>
              </a:spcBef>
            </a:pPr>
            <a:r>
              <a:rPr lang="en-US" sz="1600" b="1" dirty="0">
                <a:solidFill>
                  <a:schemeClr val="tx2"/>
                </a:solidFill>
              </a:rPr>
              <a:t>NDC Alignment:  </a:t>
            </a:r>
            <a:r>
              <a:rPr lang="en-US" sz="1600" dirty="0">
                <a:solidFill>
                  <a:schemeClr val="tx2"/>
                </a:solidFill>
              </a:rPr>
              <a:t>The Project is aligned with the NDC Partnership Plan, which highlights priority actions for NDC 		implementation in line with the national development objectives. The PP also mobilizes and 		tracks partner support and implementation for these needs.</a:t>
            </a:r>
          </a:p>
          <a:p>
            <a:pPr>
              <a:spcBef>
                <a:spcPts val="0"/>
              </a:spcBef>
            </a:pPr>
            <a:endParaRPr lang="en-US" sz="1600" dirty="0">
              <a:solidFill>
                <a:schemeClr val="tx2"/>
              </a:solidFill>
            </a:endParaRPr>
          </a:p>
          <a:p>
            <a:pPr>
              <a:spcBef>
                <a:spcPts val="0"/>
              </a:spcBef>
            </a:pPr>
            <a:r>
              <a:rPr lang="en-US" sz="1600" b="1" dirty="0">
                <a:solidFill>
                  <a:schemeClr val="tx2"/>
                </a:solidFill>
              </a:rPr>
              <a:t>UNIDO’s Support</a:t>
            </a:r>
            <a:r>
              <a:rPr lang="en-US" sz="1600" dirty="0">
                <a:solidFill>
                  <a:schemeClr val="tx2"/>
                </a:solidFill>
              </a:rPr>
              <a:t>: In response to the Project Information Notes (PINs), UNIDO is supporting the project 			 development and the engagement with potential sources of financing.   		</a:t>
            </a:r>
          </a:p>
          <a:p>
            <a:pPr>
              <a:spcBef>
                <a:spcPts val="0"/>
              </a:spcBef>
            </a:pPr>
            <a:endParaRPr lang="en-US" sz="1600" dirty="0">
              <a:solidFill>
                <a:schemeClr val="tx2"/>
              </a:solidFill>
            </a:endParaRPr>
          </a:p>
          <a:p>
            <a:pPr>
              <a:spcBef>
                <a:spcPts val="0"/>
              </a:spcBef>
            </a:pPr>
            <a:endParaRPr lang="en-US" sz="1600" dirty="0"/>
          </a:p>
          <a:p>
            <a:pPr>
              <a:spcBef>
                <a:spcPts val="0"/>
              </a:spcBef>
            </a:pPr>
            <a:r>
              <a:rPr lang="en-US" sz="1600" dirty="0"/>
              <a:t> 		. </a:t>
            </a:r>
            <a:endParaRPr lang="en-US" sz="1600" dirty="0">
              <a:solidFill>
                <a:schemeClr val="tx2"/>
              </a:solidFill>
            </a:endParaRPr>
          </a:p>
          <a:p>
            <a:pPr>
              <a:spcBef>
                <a:spcPts val="0"/>
              </a:spcBef>
            </a:pPr>
            <a:r>
              <a:rPr lang="en-US" sz="1600" dirty="0">
                <a:solidFill>
                  <a:schemeClr val="tx2"/>
                </a:solidFill>
              </a:rPr>
              <a:t> </a:t>
            </a:r>
          </a:p>
          <a:p>
            <a:pPr>
              <a:spcBef>
                <a:spcPts val="0"/>
              </a:spcBef>
            </a:pPr>
            <a:endParaRPr lang="en-US" sz="1600" dirty="0">
              <a:solidFill>
                <a:schemeClr val="tx2"/>
              </a:solidFill>
            </a:endParaRPr>
          </a:p>
          <a:p>
            <a:pPr>
              <a:spcBef>
                <a:spcPts val="0"/>
              </a:spcBef>
            </a:pPr>
            <a:endParaRPr lang="en-US" sz="1400" b="0" i="0" dirty="0">
              <a:solidFill>
                <a:schemeClr val="tx2"/>
              </a:solidFill>
              <a:effectLst/>
            </a:endParaRPr>
          </a:p>
          <a:p>
            <a:pPr>
              <a:spcBef>
                <a:spcPts val="0"/>
              </a:spcBef>
            </a:pPr>
            <a:endParaRPr lang="en-US" sz="1400" dirty="0">
              <a:solidFill>
                <a:schemeClr val="tx2"/>
              </a:solidFill>
            </a:endParaRPr>
          </a:p>
          <a:p>
            <a:pPr>
              <a:spcBef>
                <a:spcPts val="0"/>
              </a:spcBef>
            </a:pPr>
            <a:endParaRPr lang="en-US" sz="1400" b="0" i="0" dirty="0">
              <a:solidFill>
                <a:schemeClr val="tx2"/>
              </a:solidFill>
              <a:effectLst/>
            </a:endParaRPr>
          </a:p>
          <a:p>
            <a:pPr>
              <a:spcBef>
                <a:spcPts val="0"/>
              </a:spcBef>
            </a:pPr>
            <a:endParaRPr lang="en-US" sz="1400" b="0" i="0" dirty="0">
              <a:solidFill>
                <a:schemeClr val="tx2"/>
              </a:solidFill>
              <a:effectLst/>
            </a:endParaRPr>
          </a:p>
          <a:p>
            <a:endParaRPr lang="en-US" sz="1600" dirty="0">
              <a:latin typeface="Arial" panose="020B0604020202020204" pitchFamily="34" charset="0"/>
              <a:ea typeface="Arial" panose="020B0604020202020204" pitchFamily="34" charset="0"/>
            </a:endParaRPr>
          </a:p>
          <a:p>
            <a:r>
              <a:rPr lang="en-US" sz="1600" dirty="0">
                <a:latin typeface="Arial" panose="020B0604020202020204" pitchFamily="34" charset="0"/>
                <a:ea typeface="Arial" panose="020B0604020202020204" pitchFamily="34" charset="0"/>
              </a:rPr>
              <a:t> </a:t>
            </a:r>
          </a:p>
          <a:p>
            <a:endParaRPr lang="en-US" sz="1600" dirty="0">
              <a:effectLst/>
              <a:latin typeface="Arial" panose="020B0604020202020204" pitchFamily="34" charset="0"/>
              <a:ea typeface="Arial" panose="020B0604020202020204" pitchFamily="34" charset="0"/>
            </a:endParaRPr>
          </a:p>
          <a:p>
            <a:endParaRPr lang="en-US" sz="1600" dirty="0">
              <a:effectLst/>
              <a:latin typeface="Arial" panose="020B0604020202020204" pitchFamily="34" charset="0"/>
              <a:ea typeface="Arial" panose="020B0604020202020204" pitchFamily="34" charset="0"/>
            </a:endParaRPr>
          </a:p>
          <a:p>
            <a:r>
              <a:rPr lang="en-US" sz="1600" dirty="0">
                <a:latin typeface="Arial" panose="020B0604020202020204" pitchFamily="34" charset="0"/>
              </a:rPr>
              <a:t> </a:t>
            </a:r>
          </a:p>
        </p:txBody>
      </p:sp>
    </p:spTree>
    <p:extLst>
      <p:ext uri="{BB962C8B-B14F-4D97-AF65-F5344CB8AC3E}">
        <p14:creationId xmlns:p14="http://schemas.microsoft.com/office/powerpoint/2010/main" val="2161870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D0BB49A-32E4-4988-8E06-EF8D4A5725FB}"/>
              </a:ext>
            </a:extLst>
          </p:cNvPr>
          <p:cNvSpPr>
            <a:spLocks noGrp="1"/>
          </p:cNvSpPr>
          <p:nvPr>
            <p:ph type="sldNum" sz="quarter" idx="12"/>
          </p:nvPr>
        </p:nvSpPr>
        <p:spPr>
          <a:xfrm>
            <a:off x="5897166" y="6292055"/>
            <a:ext cx="397669" cy="365125"/>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DAD2AC20-ABE8-441F-92B6-B5E72D66AA5C}" type="slidenum">
              <a:rPr kumimoji="0" lang="es-419" sz="1000" b="0" i="0" u="none" strike="noStrike" kern="1200" cap="none" spc="0" normalizeH="0" baseline="0" noProof="0" dirty="0" smtClean="0">
                <a:ln>
                  <a:noFill/>
                </a:ln>
                <a:solidFill>
                  <a:srgbClr val="152864"/>
                </a:solidFill>
                <a:effectLst/>
                <a:uLnTx/>
                <a:uFillTx/>
                <a:latin typeface="Montserrat"/>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11</a:t>
            </a:fld>
            <a:endParaRPr kumimoji="0" lang="es-419" sz="1000" b="0" i="0" u="none" strike="noStrike" kern="1200" cap="none" spc="0" normalizeH="0" baseline="0" noProof="0">
              <a:ln>
                <a:noFill/>
              </a:ln>
              <a:solidFill>
                <a:srgbClr val="152864"/>
              </a:solidFill>
              <a:effectLst/>
              <a:uLnTx/>
              <a:uFillTx/>
              <a:latin typeface="Montserrat"/>
              <a:ea typeface="+mn-ea"/>
              <a:cs typeface="+mn-cs"/>
            </a:endParaRPr>
          </a:p>
        </p:txBody>
      </p:sp>
      <p:sp>
        <p:nvSpPr>
          <p:cNvPr id="9" name="Title 1">
            <a:extLst>
              <a:ext uri="{FF2B5EF4-FFF2-40B4-BE49-F238E27FC236}">
                <a16:creationId xmlns:a16="http://schemas.microsoft.com/office/drawing/2014/main" id="{5A2076A3-4B35-4EE3-A003-B1AF9BFA1946}"/>
              </a:ext>
            </a:extLst>
          </p:cNvPr>
          <p:cNvSpPr txBox="1">
            <a:spLocks/>
          </p:cNvSpPr>
          <p:nvPr/>
        </p:nvSpPr>
        <p:spPr>
          <a:xfrm>
            <a:off x="731839" y="263524"/>
            <a:ext cx="10728323" cy="650875"/>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a:lstStyle>
          <a:p>
            <a:r>
              <a:rPr lang="en-US" sz="1800" dirty="0">
                <a:solidFill>
                  <a:schemeClr val="accent2"/>
                </a:solidFill>
              </a:rPr>
              <a:t>ELLA PROJECTS – African Development Bank (A</a:t>
            </a:r>
            <a:r>
              <a:rPr lang="en-US" sz="1800" cap="none" dirty="0">
                <a:solidFill>
                  <a:schemeClr val="accent2"/>
                </a:solidFill>
              </a:rPr>
              <a:t>f</a:t>
            </a:r>
            <a:r>
              <a:rPr lang="en-US" sz="1800" dirty="0">
                <a:solidFill>
                  <a:schemeClr val="accent2"/>
                </a:solidFill>
              </a:rPr>
              <a:t>DB)</a:t>
            </a:r>
            <a:endParaRPr lang="en-GB" sz="1800" dirty="0">
              <a:solidFill>
                <a:schemeClr val="accent2"/>
              </a:solidFill>
            </a:endParaRPr>
          </a:p>
        </p:txBody>
      </p:sp>
      <p:sp>
        <p:nvSpPr>
          <p:cNvPr id="3" name="Content Placeholder 2">
            <a:extLst>
              <a:ext uri="{FF2B5EF4-FFF2-40B4-BE49-F238E27FC236}">
                <a16:creationId xmlns:a16="http://schemas.microsoft.com/office/drawing/2014/main" id="{4083D409-7F56-18F4-CB8E-CA174A249515}"/>
              </a:ext>
            </a:extLst>
          </p:cNvPr>
          <p:cNvSpPr>
            <a:spLocks noGrp="1"/>
          </p:cNvSpPr>
          <p:nvPr>
            <p:ph idx="1"/>
          </p:nvPr>
        </p:nvSpPr>
        <p:spPr>
          <a:xfrm>
            <a:off x="492369" y="1317523"/>
            <a:ext cx="11699631" cy="4534637"/>
          </a:xfrm>
        </p:spPr>
        <p:txBody>
          <a:bodyPr/>
          <a:lstStyle/>
          <a:p>
            <a:pPr>
              <a:spcBef>
                <a:spcPts val="0"/>
              </a:spcBef>
            </a:pPr>
            <a:endParaRPr lang="en-US" sz="1400" dirty="0">
              <a:solidFill>
                <a:schemeClr val="tx2"/>
              </a:solidFill>
            </a:endParaRPr>
          </a:p>
          <a:p>
            <a:pPr>
              <a:spcBef>
                <a:spcPts val="0"/>
              </a:spcBef>
            </a:pPr>
            <a:endParaRPr lang="en-US" sz="1400" b="0" i="0" dirty="0">
              <a:solidFill>
                <a:schemeClr val="tx2"/>
              </a:solidFill>
              <a:effectLst/>
            </a:endParaRPr>
          </a:p>
          <a:p>
            <a:pPr>
              <a:spcBef>
                <a:spcPts val="0"/>
              </a:spcBef>
            </a:pPr>
            <a:endParaRPr lang="en-US" sz="1400" dirty="0">
              <a:solidFill>
                <a:schemeClr val="tx2"/>
              </a:solidFill>
            </a:endParaRPr>
          </a:p>
          <a:p>
            <a:pPr>
              <a:spcBef>
                <a:spcPts val="0"/>
              </a:spcBef>
            </a:pPr>
            <a:endParaRPr lang="en-US" sz="1400" b="0" i="0" dirty="0">
              <a:solidFill>
                <a:schemeClr val="tx2"/>
              </a:solidFill>
              <a:effectLst/>
            </a:endParaRPr>
          </a:p>
          <a:p>
            <a:pPr>
              <a:spcBef>
                <a:spcPts val="0"/>
              </a:spcBef>
            </a:pPr>
            <a:endParaRPr lang="en-US" sz="1400" b="0" i="0" dirty="0">
              <a:solidFill>
                <a:schemeClr val="tx2"/>
              </a:solidFill>
              <a:effectLst/>
            </a:endParaRPr>
          </a:p>
          <a:p>
            <a:endParaRPr lang="en-US" sz="1600" dirty="0">
              <a:latin typeface="Arial" panose="020B0604020202020204" pitchFamily="34" charset="0"/>
              <a:ea typeface="Arial" panose="020B0604020202020204" pitchFamily="34" charset="0"/>
            </a:endParaRPr>
          </a:p>
          <a:p>
            <a:r>
              <a:rPr lang="en-US" sz="1600" dirty="0">
                <a:latin typeface="Arial" panose="020B0604020202020204" pitchFamily="34" charset="0"/>
                <a:ea typeface="Arial" panose="020B0604020202020204" pitchFamily="34" charset="0"/>
              </a:rPr>
              <a:t> </a:t>
            </a:r>
          </a:p>
          <a:p>
            <a:endParaRPr lang="en-US" sz="1600" dirty="0">
              <a:effectLst/>
              <a:latin typeface="Arial" panose="020B0604020202020204" pitchFamily="34" charset="0"/>
              <a:ea typeface="Arial" panose="020B0604020202020204" pitchFamily="34" charset="0"/>
            </a:endParaRPr>
          </a:p>
          <a:p>
            <a:endParaRPr lang="en-US" sz="1600" dirty="0">
              <a:effectLst/>
              <a:latin typeface="Arial" panose="020B0604020202020204" pitchFamily="34" charset="0"/>
              <a:ea typeface="Arial" panose="020B0604020202020204" pitchFamily="34" charset="0"/>
            </a:endParaRPr>
          </a:p>
          <a:p>
            <a:r>
              <a:rPr lang="en-US" sz="1600" dirty="0">
                <a:latin typeface="Arial" panose="020B0604020202020204" pitchFamily="34" charset="0"/>
              </a:rPr>
              <a:t> </a:t>
            </a:r>
          </a:p>
        </p:txBody>
      </p:sp>
      <p:sp>
        <p:nvSpPr>
          <p:cNvPr id="10" name="TextBox 9">
            <a:extLst>
              <a:ext uri="{FF2B5EF4-FFF2-40B4-BE49-F238E27FC236}">
                <a16:creationId xmlns:a16="http://schemas.microsoft.com/office/drawing/2014/main" id="{BAE1669B-41C2-A657-9A3E-186FFA815155}"/>
              </a:ext>
            </a:extLst>
          </p:cNvPr>
          <p:cNvSpPr txBox="1"/>
          <p:nvPr/>
        </p:nvSpPr>
        <p:spPr>
          <a:xfrm>
            <a:off x="626724" y="1005840"/>
            <a:ext cx="10972800" cy="4801314"/>
          </a:xfrm>
          <a:prstGeom prst="rect">
            <a:avLst/>
          </a:prstGeom>
          <a:noFill/>
        </p:spPr>
        <p:txBody>
          <a:bodyPr wrap="square">
            <a:spAutoFit/>
          </a:bodyPr>
          <a:lstStyle/>
          <a:p>
            <a:r>
              <a:rPr kumimoji="0" lang="en-US" sz="1600" b="0" i="0" u="none" strike="noStrike" kern="1200" cap="none" spc="0" normalizeH="0" baseline="0" noProof="0" dirty="0">
                <a:ln>
                  <a:noFill/>
                </a:ln>
                <a:solidFill>
                  <a:schemeClr val="tx2"/>
                </a:solidFill>
                <a:effectLst/>
                <a:uLnTx/>
                <a:uFillTx/>
                <a:latin typeface="Montserrat"/>
                <a:ea typeface="+mn-ea"/>
                <a:cs typeface="+mn-cs"/>
              </a:rPr>
              <a:t>The African Development Bank (AfDB) adapts its support to countries according to their needs. It assists with identifying energy efficiency </a:t>
            </a:r>
            <a:r>
              <a:rPr kumimoji="0" lang="en-US" sz="1600" b="0" i="0" u="none" strike="noStrike" kern="1200" cap="none" spc="0" normalizeH="0" baseline="0" noProof="0" dirty="0" err="1">
                <a:ln>
                  <a:noFill/>
                </a:ln>
                <a:solidFill>
                  <a:schemeClr val="tx2"/>
                </a:solidFill>
                <a:effectLst/>
                <a:uLnTx/>
                <a:uFillTx/>
                <a:latin typeface="Montserrat"/>
                <a:ea typeface="+mn-ea"/>
                <a:cs typeface="+mn-cs"/>
              </a:rPr>
              <a:t>programmes</a:t>
            </a:r>
            <a:r>
              <a:rPr kumimoji="0" lang="en-US" sz="1600" b="0" i="0" u="none" strike="noStrike" kern="1200" cap="none" spc="0" normalizeH="0" baseline="0" noProof="0" dirty="0">
                <a:ln>
                  <a:noFill/>
                </a:ln>
                <a:solidFill>
                  <a:schemeClr val="tx2"/>
                </a:solidFill>
                <a:effectLst/>
                <a:uLnTx/>
                <a:uFillTx/>
                <a:latin typeface="Montserrat"/>
                <a:ea typeface="+mn-ea"/>
                <a:cs typeface="+mn-cs"/>
              </a:rPr>
              <a:t> and fostering a conducive environment to the development of the energy-efficiency market. </a:t>
            </a:r>
            <a:endParaRPr lang="en-US" sz="1600" dirty="0">
              <a:solidFill>
                <a:schemeClr val="tx2"/>
              </a:solidFill>
            </a:endParaRPr>
          </a:p>
          <a:p>
            <a:endParaRPr lang="en-US" sz="1600" dirty="0">
              <a:solidFill>
                <a:schemeClr val="tx2"/>
              </a:solidFill>
            </a:endParaRPr>
          </a:p>
          <a:p>
            <a:r>
              <a:rPr lang="en-US" sz="1600" dirty="0">
                <a:solidFill>
                  <a:schemeClr val="tx2"/>
                </a:solidFill>
              </a:rPr>
              <a:t>Morocco was the first country to receive TA to set up a Super ESCO, in Feb. 2021. The Energy Engineering Company received a grant to become Africa’s first Super ESCO. </a:t>
            </a:r>
            <a:r>
              <a:rPr lang="en-US" sz="1600" dirty="0">
                <a:solidFill>
                  <a:schemeClr val="accent2"/>
                </a:solidFill>
              </a:rPr>
              <a:t>It will develop energy efficiency projects to support improvements in energy performance of public buildings and street lighting.</a:t>
            </a:r>
          </a:p>
          <a:p>
            <a:endParaRPr lang="en-US" sz="1600" dirty="0">
              <a:solidFill>
                <a:schemeClr val="tx2"/>
              </a:solidFill>
            </a:endParaRPr>
          </a:p>
          <a:p>
            <a:r>
              <a:rPr lang="en-US" sz="1600" dirty="0">
                <a:solidFill>
                  <a:schemeClr val="tx2"/>
                </a:solidFill>
              </a:rPr>
              <a:t>In Kenya, a different model has been adopted. In Sep. 2021, Sustainable Energy Fund for Africa (SEFA) provided a  grant to the Kenya Power and Lighting Company to create its Super ESCO.  </a:t>
            </a:r>
            <a:r>
              <a:rPr lang="en-US" sz="1600" dirty="0">
                <a:solidFill>
                  <a:schemeClr val="accent2"/>
                </a:solidFill>
              </a:rPr>
              <a:t>It will support the development of energy-efficient projects for the benefit of the public sector, as well as the possible expansion of the services </a:t>
            </a:r>
            <a:r>
              <a:rPr lang="en-US" sz="1600" dirty="0" err="1">
                <a:solidFill>
                  <a:schemeClr val="accent2"/>
                </a:solidFill>
              </a:rPr>
              <a:t>EnPC</a:t>
            </a:r>
            <a:r>
              <a:rPr lang="en-US" sz="1600" dirty="0">
                <a:solidFill>
                  <a:schemeClr val="accent2"/>
                </a:solidFill>
              </a:rPr>
              <a:t> offers to the private sector. Projects focus on the rehabilitation of building, renovation of electrical AC and heating systems,  new efficient technologies, and system optimization.</a:t>
            </a:r>
          </a:p>
          <a:p>
            <a:endParaRPr lang="en-US" dirty="0">
              <a:solidFill>
                <a:schemeClr val="tx2"/>
              </a:solidFill>
            </a:endParaRPr>
          </a:p>
          <a:p>
            <a:r>
              <a:rPr lang="en-US" sz="1600" dirty="0">
                <a:solidFill>
                  <a:schemeClr val="tx2"/>
                </a:solidFill>
              </a:rPr>
              <a:t>In Egypt, for example, it is supporting the establishment of </a:t>
            </a:r>
            <a:r>
              <a:rPr lang="en-US" sz="1600" dirty="0">
                <a:solidFill>
                  <a:schemeClr val="accent2"/>
                </a:solidFill>
              </a:rPr>
              <a:t>energy-efficiency </a:t>
            </a:r>
            <a:r>
              <a:rPr lang="en-US" sz="1600" dirty="0" err="1">
                <a:solidFill>
                  <a:schemeClr val="accent2"/>
                </a:solidFill>
              </a:rPr>
              <a:t>programmes</a:t>
            </a:r>
            <a:r>
              <a:rPr lang="en-US" sz="1600" dirty="0">
                <a:solidFill>
                  <a:schemeClr val="accent2"/>
                </a:solidFill>
              </a:rPr>
              <a:t> such as replacing one million refrigerators nationwide. </a:t>
            </a:r>
            <a:r>
              <a:rPr lang="en-US" sz="1600" dirty="0">
                <a:solidFill>
                  <a:schemeClr val="tx2"/>
                </a:solidFill>
              </a:rPr>
              <a:t>In Namibia, it is supporting the </a:t>
            </a:r>
            <a:r>
              <a:rPr lang="en-US" sz="1600" dirty="0">
                <a:solidFill>
                  <a:schemeClr val="accent2"/>
                </a:solidFill>
              </a:rPr>
              <a:t>development of solar water heating </a:t>
            </a:r>
            <a:r>
              <a:rPr lang="en-US" sz="1600" dirty="0" err="1">
                <a:solidFill>
                  <a:schemeClr val="accent2"/>
                </a:solidFill>
              </a:rPr>
              <a:t>programmes</a:t>
            </a:r>
            <a:r>
              <a:rPr lang="en-US" sz="1600" dirty="0">
                <a:solidFill>
                  <a:schemeClr val="tx2"/>
                </a:solidFill>
              </a:rPr>
              <a:t>. In Mozambique, it is helping with the </a:t>
            </a:r>
            <a:r>
              <a:rPr lang="en-US" sz="1600" dirty="0">
                <a:solidFill>
                  <a:schemeClr val="accent2"/>
                </a:solidFill>
              </a:rPr>
              <a:t>deployment of efficient street lighting and supporting the adoption of an on-bill financing mechanism to allow recovery of the cost of acquired energy-efficient equipment through monthly settlement of energy bills.</a:t>
            </a:r>
          </a:p>
        </p:txBody>
      </p:sp>
    </p:spTree>
    <p:extLst>
      <p:ext uri="{BB962C8B-B14F-4D97-AF65-F5344CB8AC3E}">
        <p14:creationId xmlns:p14="http://schemas.microsoft.com/office/powerpoint/2010/main" val="193892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D0BB49A-32E4-4988-8E06-EF8D4A5725FB}"/>
              </a:ext>
            </a:extLst>
          </p:cNvPr>
          <p:cNvSpPr>
            <a:spLocks noGrp="1"/>
          </p:cNvSpPr>
          <p:nvPr>
            <p:ph type="sldNum" sz="quarter" idx="12"/>
          </p:nvPr>
        </p:nvSpPr>
        <p:spPr>
          <a:xfrm>
            <a:off x="5897166" y="6292055"/>
            <a:ext cx="397669" cy="365125"/>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DAD2AC20-ABE8-441F-92B6-B5E72D66AA5C}" type="slidenum">
              <a:rPr kumimoji="0" lang="es-419" sz="1000" b="0" i="0" u="none" strike="noStrike" kern="1200" cap="none" spc="0" normalizeH="0" baseline="0" noProof="0" dirty="0" smtClean="0">
                <a:ln>
                  <a:noFill/>
                </a:ln>
                <a:solidFill>
                  <a:srgbClr val="152864"/>
                </a:solidFill>
                <a:effectLst/>
                <a:uLnTx/>
                <a:uFillTx/>
                <a:latin typeface="Montserrat"/>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12</a:t>
            </a:fld>
            <a:endParaRPr kumimoji="0" lang="es-419" sz="1000" b="0" i="0" u="none" strike="noStrike" kern="1200" cap="none" spc="0" normalizeH="0" baseline="0" noProof="0">
              <a:ln>
                <a:noFill/>
              </a:ln>
              <a:solidFill>
                <a:srgbClr val="152864"/>
              </a:solidFill>
              <a:effectLst/>
              <a:uLnTx/>
              <a:uFillTx/>
              <a:latin typeface="Montserrat"/>
              <a:ea typeface="+mn-ea"/>
              <a:cs typeface="+mn-cs"/>
            </a:endParaRPr>
          </a:p>
        </p:txBody>
      </p:sp>
      <p:sp>
        <p:nvSpPr>
          <p:cNvPr id="9" name="Title 1">
            <a:extLst>
              <a:ext uri="{FF2B5EF4-FFF2-40B4-BE49-F238E27FC236}">
                <a16:creationId xmlns:a16="http://schemas.microsoft.com/office/drawing/2014/main" id="{5A2076A3-4B35-4EE3-A003-B1AF9BFA1946}"/>
              </a:ext>
            </a:extLst>
          </p:cNvPr>
          <p:cNvSpPr txBox="1">
            <a:spLocks/>
          </p:cNvSpPr>
          <p:nvPr/>
        </p:nvSpPr>
        <p:spPr>
          <a:xfrm>
            <a:off x="731839" y="263524"/>
            <a:ext cx="10728323" cy="650875"/>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a:lstStyle>
          <a:p>
            <a:r>
              <a:rPr lang="en-US" sz="1800" dirty="0">
                <a:solidFill>
                  <a:schemeClr val="accent2"/>
                </a:solidFill>
              </a:rPr>
              <a:t>Project – Voluntary Credit Markets (VCM</a:t>
            </a:r>
            <a:r>
              <a:rPr lang="en-US" sz="1800" cap="none" dirty="0">
                <a:solidFill>
                  <a:schemeClr val="accent2"/>
                </a:solidFill>
              </a:rPr>
              <a:t>s</a:t>
            </a:r>
            <a:r>
              <a:rPr lang="en-US" sz="1800" dirty="0">
                <a:solidFill>
                  <a:schemeClr val="accent2"/>
                </a:solidFill>
              </a:rPr>
              <a:t>) </a:t>
            </a:r>
          </a:p>
          <a:p>
            <a:r>
              <a:rPr lang="en-US" sz="1000" cap="none" dirty="0">
                <a:solidFill>
                  <a:schemeClr val="accent2"/>
                </a:solidFill>
              </a:rPr>
              <a:t>African Carbon Markets Initiative (ACMI): Road Map Report</a:t>
            </a:r>
            <a:endParaRPr lang="en-GB" sz="1000" cap="none" dirty="0">
              <a:solidFill>
                <a:schemeClr val="accent2"/>
              </a:solidFill>
            </a:endParaRPr>
          </a:p>
        </p:txBody>
      </p:sp>
      <p:sp>
        <p:nvSpPr>
          <p:cNvPr id="3" name="Content Placeholder 2">
            <a:extLst>
              <a:ext uri="{FF2B5EF4-FFF2-40B4-BE49-F238E27FC236}">
                <a16:creationId xmlns:a16="http://schemas.microsoft.com/office/drawing/2014/main" id="{4083D409-7F56-18F4-CB8E-CA174A249515}"/>
              </a:ext>
            </a:extLst>
          </p:cNvPr>
          <p:cNvSpPr>
            <a:spLocks noGrp="1"/>
          </p:cNvSpPr>
          <p:nvPr>
            <p:ph idx="1"/>
          </p:nvPr>
        </p:nvSpPr>
        <p:spPr>
          <a:xfrm>
            <a:off x="462337" y="1435835"/>
            <a:ext cx="11322121" cy="3762889"/>
          </a:xfrm>
        </p:spPr>
        <p:txBody>
          <a:bodyPr/>
          <a:lstStyle/>
          <a:p>
            <a:pPr>
              <a:spcBef>
                <a:spcPts val="0"/>
              </a:spcBef>
            </a:pPr>
            <a:endParaRPr lang="en-US" sz="1400" dirty="0">
              <a:solidFill>
                <a:schemeClr val="tx2"/>
              </a:solidFill>
            </a:endParaRPr>
          </a:p>
          <a:p>
            <a:pPr>
              <a:spcBef>
                <a:spcPts val="0"/>
              </a:spcBef>
            </a:pPr>
            <a:endParaRPr lang="en-US" sz="1400" b="0" i="0" dirty="0">
              <a:solidFill>
                <a:schemeClr val="tx2"/>
              </a:solidFill>
              <a:effectLst/>
            </a:endParaRPr>
          </a:p>
          <a:p>
            <a:pPr>
              <a:spcBef>
                <a:spcPts val="0"/>
              </a:spcBef>
            </a:pPr>
            <a:endParaRPr lang="en-US" sz="1400" dirty="0">
              <a:solidFill>
                <a:schemeClr val="tx2"/>
              </a:solidFill>
            </a:endParaRPr>
          </a:p>
          <a:p>
            <a:pPr>
              <a:spcBef>
                <a:spcPts val="0"/>
              </a:spcBef>
            </a:pPr>
            <a:endParaRPr lang="en-US" sz="1400" b="0" i="0" dirty="0">
              <a:solidFill>
                <a:schemeClr val="tx2"/>
              </a:solidFill>
              <a:effectLst/>
            </a:endParaRPr>
          </a:p>
          <a:p>
            <a:pPr>
              <a:spcBef>
                <a:spcPts val="0"/>
              </a:spcBef>
            </a:pPr>
            <a:endParaRPr lang="en-US" sz="1400" b="0" i="0" dirty="0">
              <a:solidFill>
                <a:schemeClr val="tx2"/>
              </a:solidFill>
              <a:effectLst/>
            </a:endParaRPr>
          </a:p>
          <a:p>
            <a:endParaRPr lang="en-US" sz="1600" dirty="0">
              <a:latin typeface="Arial" panose="020B0604020202020204" pitchFamily="34" charset="0"/>
              <a:ea typeface="Arial" panose="020B0604020202020204" pitchFamily="34" charset="0"/>
            </a:endParaRPr>
          </a:p>
          <a:p>
            <a:r>
              <a:rPr lang="en-US" sz="1600" dirty="0">
                <a:latin typeface="Arial" panose="020B0604020202020204" pitchFamily="34" charset="0"/>
                <a:ea typeface="Arial" panose="020B0604020202020204" pitchFamily="34" charset="0"/>
              </a:rPr>
              <a:t> </a:t>
            </a:r>
          </a:p>
          <a:p>
            <a:endParaRPr lang="en-US" sz="1600" dirty="0">
              <a:effectLst/>
              <a:latin typeface="Arial" panose="020B0604020202020204" pitchFamily="34" charset="0"/>
              <a:ea typeface="Arial" panose="020B0604020202020204" pitchFamily="34" charset="0"/>
            </a:endParaRPr>
          </a:p>
          <a:p>
            <a:endParaRPr lang="en-US" sz="1600" dirty="0">
              <a:effectLst/>
              <a:latin typeface="Arial" panose="020B0604020202020204" pitchFamily="34" charset="0"/>
              <a:ea typeface="Arial" panose="020B0604020202020204" pitchFamily="34" charset="0"/>
            </a:endParaRPr>
          </a:p>
          <a:p>
            <a:r>
              <a:rPr lang="en-US" sz="1600" dirty="0">
                <a:latin typeface="Arial" panose="020B0604020202020204" pitchFamily="34" charset="0"/>
              </a:rPr>
              <a:t> </a:t>
            </a:r>
          </a:p>
        </p:txBody>
      </p:sp>
      <p:pic>
        <p:nvPicPr>
          <p:cNvPr id="4" name="Picture 3">
            <a:extLst>
              <a:ext uri="{FF2B5EF4-FFF2-40B4-BE49-F238E27FC236}">
                <a16:creationId xmlns:a16="http://schemas.microsoft.com/office/drawing/2014/main" id="{B292150B-38E5-90E4-DE80-6BEBD7C2BABA}"/>
              </a:ext>
            </a:extLst>
          </p:cNvPr>
          <p:cNvPicPr>
            <a:picLocks noChangeAspect="1"/>
          </p:cNvPicPr>
          <p:nvPr/>
        </p:nvPicPr>
        <p:blipFill>
          <a:blip r:embed="rId3"/>
          <a:stretch>
            <a:fillRect/>
          </a:stretch>
        </p:blipFill>
        <p:spPr>
          <a:xfrm>
            <a:off x="1104900" y="1074477"/>
            <a:ext cx="7813069" cy="4525318"/>
          </a:xfrm>
          <a:prstGeom prst="rect">
            <a:avLst/>
          </a:prstGeom>
        </p:spPr>
      </p:pic>
    </p:spTree>
    <p:extLst>
      <p:ext uri="{BB962C8B-B14F-4D97-AF65-F5344CB8AC3E}">
        <p14:creationId xmlns:p14="http://schemas.microsoft.com/office/powerpoint/2010/main" val="3783375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BE056E-7BA3-4B07-B9C0-B52F0E04C331}"/>
              </a:ext>
            </a:extLst>
          </p:cNvPr>
          <p:cNvSpPr>
            <a:spLocks noGrp="1"/>
          </p:cNvSpPr>
          <p:nvPr>
            <p:ph idx="1"/>
          </p:nvPr>
        </p:nvSpPr>
        <p:spPr>
          <a:xfrm>
            <a:off x="337626" y="759654"/>
            <a:ext cx="11122538" cy="5023081"/>
          </a:xfrm>
        </p:spPr>
        <p:txBody>
          <a:bodyPr vert="horz" lIns="0" tIns="0" rIns="0" bIns="0" rtlCol="0" anchor="t">
            <a:normAutofit/>
          </a:bodyPr>
          <a:lstStyle/>
          <a:p>
            <a:pPr>
              <a:lnSpc>
                <a:spcPct val="90000"/>
              </a:lnSpc>
            </a:pPr>
            <a:r>
              <a:rPr lang="en-GB" sz="1400" b="1" dirty="0">
                <a:solidFill>
                  <a:schemeClr val="accent1"/>
                </a:solidFill>
                <a:latin typeface="Arial"/>
                <a:cs typeface="Arial"/>
              </a:rPr>
              <a:t> </a:t>
            </a:r>
          </a:p>
          <a:p>
            <a:pPr marL="342900" indent="-342900">
              <a:buFont typeface="Arial" panose="020B0604020202020204" pitchFamily="34" charset="0"/>
              <a:buChar char="•"/>
              <a:defRPr/>
            </a:pPr>
            <a:endParaRPr kumimoji="0" lang="en-US" sz="2000" b="0" i="0" u="none" strike="noStrike" kern="1200" cap="none" spc="0" normalizeH="0" baseline="0" noProof="0" dirty="0">
              <a:ln>
                <a:noFill/>
              </a:ln>
              <a:solidFill>
                <a:prstClr val="black"/>
              </a:solidFill>
              <a:effectLst/>
              <a:uLnTx/>
              <a:uFillTx/>
              <a:latin typeface="Montserrat"/>
              <a:ea typeface="+mn-ea"/>
              <a:cs typeface="+mn-cs"/>
            </a:endParaRPr>
          </a:p>
          <a:p>
            <a:pPr marL="342900" indent="-342900">
              <a:buFont typeface="Arial" panose="020B0604020202020204" pitchFamily="34" charset="0"/>
              <a:buChar char="•"/>
              <a:defRPr/>
            </a:pPr>
            <a:endParaRPr kumimoji="0" lang="en-US" sz="2000" b="0" i="0" u="none" strike="noStrike" kern="1200" cap="none" spc="0" normalizeH="0" baseline="0" noProof="0" dirty="0">
              <a:ln>
                <a:noFill/>
              </a:ln>
              <a:solidFill>
                <a:prstClr val="black"/>
              </a:solidFill>
              <a:effectLst/>
              <a:uLnTx/>
              <a:uFillTx/>
              <a:latin typeface="Montserrat"/>
              <a:ea typeface="+mn-ea"/>
              <a:cs typeface="+mn-cs"/>
            </a:endParaRPr>
          </a:p>
          <a:p>
            <a:pPr marL="342900" marR="0" lvl="0" indent="-34290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endParaRPr lang="en-US" sz="2000" dirty="0">
              <a:solidFill>
                <a:prstClr val="black"/>
              </a:solidFill>
              <a:latin typeface="Montserrat"/>
            </a:endParaRPr>
          </a:p>
          <a:p>
            <a:pPr marL="342900" marR="0" lvl="0" indent="-34290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Montserrat"/>
              <a:ea typeface="+mn-ea"/>
              <a:cs typeface="+mn-cs"/>
            </a:endParaRPr>
          </a:p>
          <a:p>
            <a:pPr marL="342900" indent="-342900">
              <a:lnSpc>
                <a:spcPct val="90000"/>
              </a:lnSpc>
              <a:buChar char="•"/>
            </a:pPr>
            <a:endParaRPr lang="en-US" sz="2000" dirty="0"/>
          </a:p>
          <a:p>
            <a:pPr algn="ctr">
              <a:lnSpc>
                <a:spcPct val="90000"/>
              </a:lnSpc>
            </a:pPr>
            <a:r>
              <a:rPr lang="en-US" sz="4400" b="1" dirty="0">
                <a:solidFill>
                  <a:schemeClr val="accent2"/>
                </a:solidFill>
                <a:ea typeface="+mn-lt"/>
                <a:cs typeface="+mn-lt"/>
              </a:rPr>
              <a:t>THANK YOU!</a:t>
            </a:r>
          </a:p>
          <a:p>
            <a:pPr algn="ctr">
              <a:lnSpc>
                <a:spcPct val="90000"/>
              </a:lnSpc>
            </a:pPr>
            <a:endParaRPr lang="en-US" sz="4400" b="1" dirty="0">
              <a:solidFill>
                <a:schemeClr val="accent2"/>
              </a:solidFill>
              <a:ea typeface="+mn-lt"/>
              <a:cs typeface="+mn-lt"/>
            </a:endParaRPr>
          </a:p>
          <a:p>
            <a:pPr algn="ctr">
              <a:lnSpc>
                <a:spcPct val="90000"/>
              </a:lnSpc>
            </a:pPr>
            <a:r>
              <a:rPr lang="en-US" sz="2000" b="1" dirty="0">
                <a:solidFill>
                  <a:schemeClr val="accent2"/>
                </a:solidFill>
                <a:ea typeface="+mn-lt"/>
                <a:cs typeface="+mn-lt"/>
              </a:rPr>
              <a:t>David.Levy@ndcpartnership.org</a:t>
            </a:r>
          </a:p>
        </p:txBody>
      </p:sp>
      <p:sp>
        <p:nvSpPr>
          <p:cNvPr id="6" name="Slide Number Placeholder 5">
            <a:extLst>
              <a:ext uri="{FF2B5EF4-FFF2-40B4-BE49-F238E27FC236}">
                <a16:creationId xmlns:a16="http://schemas.microsoft.com/office/drawing/2014/main" id="{6D0BB49A-32E4-4988-8E06-EF8D4A5725FB}"/>
              </a:ext>
            </a:extLst>
          </p:cNvPr>
          <p:cNvSpPr>
            <a:spLocks noGrp="1"/>
          </p:cNvSpPr>
          <p:nvPr>
            <p:ph type="sldNum" sz="quarter" idx="12"/>
          </p:nvPr>
        </p:nvSpPr>
        <p:spPr>
          <a:xfrm>
            <a:off x="5897166" y="6292055"/>
            <a:ext cx="397669" cy="365125"/>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DAD2AC20-ABE8-441F-92B6-B5E72D66AA5C}" type="slidenum">
              <a:rPr kumimoji="0" lang="es-419" sz="1000" b="0" i="0" u="none" strike="noStrike" kern="1200" cap="none" spc="0" normalizeH="0" baseline="0" noProof="0" dirty="0" smtClean="0">
                <a:ln>
                  <a:noFill/>
                </a:ln>
                <a:solidFill>
                  <a:srgbClr val="152864"/>
                </a:solidFill>
                <a:effectLst/>
                <a:uLnTx/>
                <a:uFillTx/>
                <a:latin typeface="Montserrat"/>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13</a:t>
            </a:fld>
            <a:endParaRPr kumimoji="0" lang="es-419" sz="1000" b="0" i="0" u="none" strike="noStrike" kern="1200" cap="none" spc="0" normalizeH="0" baseline="0" noProof="0">
              <a:ln>
                <a:noFill/>
              </a:ln>
              <a:solidFill>
                <a:srgbClr val="152864"/>
              </a:solidFill>
              <a:effectLst/>
              <a:uLnTx/>
              <a:uFillTx/>
              <a:latin typeface="Montserrat"/>
              <a:ea typeface="+mn-ea"/>
              <a:cs typeface="+mn-cs"/>
            </a:endParaRPr>
          </a:p>
        </p:txBody>
      </p:sp>
      <p:sp>
        <p:nvSpPr>
          <p:cNvPr id="9" name="Title 1">
            <a:extLst>
              <a:ext uri="{FF2B5EF4-FFF2-40B4-BE49-F238E27FC236}">
                <a16:creationId xmlns:a16="http://schemas.microsoft.com/office/drawing/2014/main" id="{5A2076A3-4B35-4EE3-A003-B1AF9BFA1946}"/>
              </a:ext>
            </a:extLst>
          </p:cNvPr>
          <p:cNvSpPr txBox="1">
            <a:spLocks/>
          </p:cNvSpPr>
          <p:nvPr/>
        </p:nvSpPr>
        <p:spPr>
          <a:xfrm>
            <a:off x="731839" y="263524"/>
            <a:ext cx="10728323" cy="650875"/>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a:lstStyle>
          <a:p>
            <a:r>
              <a:rPr lang="en-US" dirty="0">
                <a:solidFill>
                  <a:schemeClr val="accent2"/>
                </a:solidFill>
              </a:rPr>
              <a:t> </a:t>
            </a:r>
            <a:endParaRPr lang="en-GB" dirty="0">
              <a:solidFill>
                <a:schemeClr val="accent2"/>
              </a:solidFill>
            </a:endParaRPr>
          </a:p>
        </p:txBody>
      </p:sp>
    </p:spTree>
    <p:extLst>
      <p:ext uri="{BB962C8B-B14F-4D97-AF65-F5344CB8AC3E}">
        <p14:creationId xmlns:p14="http://schemas.microsoft.com/office/powerpoint/2010/main" val="1062215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D0BB49A-32E4-4988-8E06-EF8D4A5725FB}"/>
              </a:ext>
            </a:extLst>
          </p:cNvPr>
          <p:cNvSpPr>
            <a:spLocks noGrp="1"/>
          </p:cNvSpPr>
          <p:nvPr>
            <p:ph type="sldNum" sz="quarter" idx="12"/>
          </p:nvPr>
        </p:nvSpPr>
        <p:spPr>
          <a:xfrm>
            <a:off x="5897166" y="6292055"/>
            <a:ext cx="397669" cy="365125"/>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DAD2AC20-ABE8-441F-92B6-B5E72D66AA5C}" type="slidenum">
              <a:rPr kumimoji="0" lang="es-419" sz="1000" b="0" i="0" u="none" strike="noStrike" kern="1200" cap="none" spc="0" normalizeH="0" baseline="0" noProof="0" dirty="0" smtClean="0">
                <a:ln>
                  <a:noFill/>
                </a:ln>
                <a:solidFill>
                  <a:srgbClr val="152864"/>
                </a:solidFill>
                <a:effectLst/>
                <a:uLnTx/>
                <a:uFillTx/>
                <a:latin typeface="Montserrat"/>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2</a:t>
            </a:fld>
            <a:endParaRPr kumimoji="0" lang="es-419" sz="1000" b="0" i="0" u="none" strike="noStrike" kern="1200" cap="none" spc="0" normalizeH="0" baseline="0" noProof="0">
              <a:ln>
                <a:noFill/>
              </a:ln>
              <a:solidFill>
                <a:srgbClr val="152864"/>
              </a:solidFill>
              <a:effectLst/>
              <a:uLnTx/>
              <a:uFillTx/>
              <a:latin typeface="Montserrat"/>
              <a:ea typeface="+mn-ea"/>
              <a:cs typeface="+mn-cs"/>
            </a:endParaRPr>
          </a:p>
        </p:txBody>
      </p:sp>
      <p:sp>
        <p:nvSpPr>
          <p:cNvPr id="9" name="Title 1">
            <a:extLst>
              <a:ext uri="{FF2B5EF4-FFF2-40B4-BE49-F238E27FC236}">
                <a16:creationId xmlns:a16="http://schemas.microsoft.com/office/drawing/2014/main" id="{5A2076A3-4B35-4EE3-A003-B1AF9BFA1946}"/>
              </a:ext>
            </a:extLst>
          </p:cNvPr>
          <p:cNvSpPr txBox="1">
            <a:spLocks/>
          </p:cNvSpPr>
          <p:nvPr/>
        </p:nvSpPr>
        <p:spPr>
          <a:xfrm>
            <a:off x="731839" y="263524"/>
            <a:ext cx="10728323" cy="650875"/>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a:lstStyle>
          <a:p>
            <a:r>
              <a:rPr lang="en-US" sz="1800" dirty="0">
                <a:solidFill>
                  <a:schemeClr val="accent2"/>
                </a:solidFill>
              </a:rPr>
              <a:t> </a:t>
            </a:r>
            <a:endParaRPr lang="en-GB" sz="1800" dirty="0">
              <a:solidFill>
                <a:schemeClr val="accent2"/>
              </a:solidFill>
            </a:endParaRPr>
          </a:p>
        </p:txBody>
      </p:sp>
      <p:sp>
        <p:nvSpPr>
          <p:cNvPr id="3" name="Content Placeholder 2">
            <a:extLst>
              <a:ext uri="{FF2B5EF4-FFF2-40B4-BE49-F238E27FC236}">
                <a16:creationId xmlns:a16="http://schemas.microsoft.com/office/drawing/2014/main" id="{4083D409-7F56-18F4-CB8E-CA174A249515}"/>
              </a:ext>
            </a:extLst>
          </p:cNvPr>
          <p:cNvSpPr>
            <a:spLocks noGrp="1"/>
          </p:cNvSpPr>
          <p:nvPr>
            <p:ph idx="1"/>
          </p:nvPr>
        </p:nvSpPr>
        <p:spPr>
          <a:xfrm>
            <a:off x="517357" y="996593"/>
            <a:ext cx="11133537" cy="4983793"/>
          </a:xfrm>
        </p:spPr>
        <p:txBody>
          <a:bodyPr/>
          <a:lstStyle/>
          <a:p>
            <a:endParaRPr lang="en-US" sz="1600" b="1" dirty="0">
              <a:solidFill>
                <a:schemeClr val="tx2"/>
              </a:solidFill>
            </a:endParaRPr>
          </a:p>
          <a:p>
            <a:endParaRPr lang="en-US" sz="1600" b="1" dirty="0">
              <a:solidFill>
                <a:schemeClr val="tx2"/>
              </a:solidFill>
            </a:endParaRPr>
          </a:p>
          <a:p>
            <a:r>
              <a:rPr lang="en-US" b="1" dirty="0">
                <a:solidFill>
                  <a:schemeClr val="accent2"/>
                </a:solidFill>
              </a:rPr>
              <a:t>“Energy efficiency is no longer an option. It is a priority because we are in a climate emergency."</a:t>
            </a:r>
            <a:r>
              <a:rPr lang="en-US" sz="1600" b="1" dirty="0">
                <a:solidFill>
                  <a:schemeClr val="accent2"/>
                </a:solidFill>
              </a:rPr>
              <a:t> </a:t>
            </a:r>
          </a:p>
          <a:p>
            <a:endParaRPr lang="en-US" sz="1600" b="1" dirty="0">
              <a:solidFill>
                <a:schemeClr val="tx2"/>
              </a:solidFill>
            </a:endParaRPr>
          </a:p>
          <a:p>
            <a:r>
              <a:rPr lang="en-US" b="1" dirty="0">
                <a:solidFill>
                  <a:schemeClr val="accent2"/>
                </a:solidFill>
              </a:rPr>
              <a:t>"For the public, this means lower bills and more to spend elsewhere; for energy companies, it means lower spending on production inputs, better-managed demand and better consumer purchasing power. Energy efficiency is a central driver of the energy transition." </a:t>
            </a:r>
          </a:p>
          <a:p>
            <a:endParaRPr lang="en-US" b="1" dirty="0">
              <a:solidFill>
                <a:schemeClr val="tx2"/>
              </a:solidFill>
            </a:endParaRPr>
          </a:p>
          <a:p>
            <a:r>
              <a:rPr lang="en-US" sz="1400" b="1" dirty="0">
                <a:solidFill>
                  <a:schemeClr val="tx2"/>
                </a:solidFill>
              </a:rPr>
              <a:t>					</a:t>
            </a:r>
            <a:r>
              <a:rPr lang="en-US" sz="1400" b="1" dirty="0" err="1">
                <a:solidFill>
                  <a:schemeClr val="tx2"/>
                </a:solidFill>
              </a:rPr>
              <a:t>Jalel</a:t>
            </a:r>
            <a:r>
              <a:rPr lang="en-US" sz="1400" b="1" dirty="0">
                <a:solidFill>
                  <a:schemeClr val="tx2"/>
                </a:solidFill>
              </a:rPr>
              <a:t> </a:t>
            </a:r>
            <a:r>
              <a:rPr lang="en-US" sz="1400" b="1" dirty="0" err="1">
                <a:solidFill>
                  <a:schemeClr val="tx2"/>
                </a:solidFill>
              </a:rPr>
              <a:t>Chabchoub</a:t>
            </a:r>
            <a:r>
              <a:rPr lang="en-US" sz="1400" b="1" dirty="0">
                <a:solidFill>
                  <a:schemeClr val="tx2"/>
                </a:solidFill>
              </a:rPr>
              <a:t>, chief investment officer in the African Development 					Bank's Renewable Energy and Energy Efficiency Department.</a:t>
            </a:r>
          </a:p>
          <a:p>
            <a:r>
              <a:rPr lang="en-US" sz="1600" b="1" dirty="0">
                <a:solidFill>
                  <a:schemeClr val="tx2"/>
                </a:solidFill>
              </a:rPr>
              <a:t> </a:t>
            </a:r>
            <a:endParaRPr lang="en-US" sz="1600" dirty="0"/>
          </a:p>
          <a:p>
            <a:endParaRPr lang="en-US" sz="1600" b="1" dirty="0">
              <a:solidFill>
                <a:schemeClr val="tx2"/>
              </a:solidFill>
            </a:endParaRPr>
          </a:p>
          <a:p>
            <a:endParaRPr lang="en-US" sz="1600" b="1" dirty="0">
              <a:solidFill>
                <a:schemeClr val="tx2"/>
              </a:solidFill>
            </a:endParaRPr>
          </a:p>
          <a:p>
            <a:r>
              <a:rPr lang="en-US" sz="1200" b="0" i="0" dirty="0">
                <a:solidFill>
                  <a:srgbClr val="333333"/>
                </a:solidFill>
                <a:effectLst/>
                <a:latin typeface="Helvetica Neue"/>
              </a:rPr>
              <a:t>.</a:t>
            </a:r>
            <a:endParaRPr lang="en-US" sz="1600" b="1" dirty="0">
              <a:solidFill>
                <a:schemeClr val="tx2"/>
              </a:solidFill>
            </a:endParaRPr>
          </a:p>
          <a:p>
            <a:endParaRPr kumimoji="0" lang="en-US" sz="1600" b="0" i="0" u="none" strike="noStrike" kern="1200" cap="none" spc="0" normalizeH="0" baseline="0" noProof="0" dirty="0">
              <a:ln>
                <a:noFill/>
              </a:ln>
              <a:solidFill>
                <a:prstClr val="black"/>
              </a:solidFill>
              <a:effectLst/>
              <a:uLnTx/>
              <a:uFillTx/>
              <a:latin typeface="Montserrat"/>
              <a:ea typeface="+mn-ea"/>
              <a:cs typeface="+mn-cs"/>
            </a:endParaRPr>
          </a:p>
          <a:p>
            <a:pPr>
              <a:spcBef>
                <a:spcPts val="0"/>
              </a:spcBef>
            </a:pPr>
            <a:endParaRPr lang="en-US" sz="1400" dirty="0">
              <a:solidFill>
                <a:schemeClr val="tx2"/>
              </a:solidFill>
            </a:endParaRPr>
          </a:p>
          <a:p>
            <a:endParaRPr lang="en-US" sz="1600" dirty="0">
              <a:latin typeface="Arial" panose="020B0604020202020204" pitchFamily="34" charset="0"/>
              <a:ea typeface="Arial" panose="020B0604020202020204" pitchFamily="34" charset="0"/>
            </a:endParaRPr>
          </a:p>
          <a:p>
            <a:r>
              <a:rPr lang="en-US" sz="1600" dirty="0">
                <a:latin typeface="Arial" panose="020B0604020202020204" pitchFamily="34" charset="0"/>
                <a:ea typeface="Arial" panose="020B0604020202020204" pitchFamily="34" charset="0"/>
              </a:rPr>
              <a:t> </a:t>
            </a:r>
          </a:p>
          <a:p>
            <a:endParaRPr lang="en-US" sz="1600" dirty="0">
              <a:effectLst/>
              <a:latin typeface="Arial" panose="020B0604020202020204" pitchFamily="34" charset="0"/>
              <a:ea typeface="Arial" panose="020B0604020202020204" pitchFamily="34" charset="0"/>
            </a:endParaRPr>
          </a:p>
          <a:p>
            <a:endParaRPr lang="en-US" sz="1600" dirty="0">
              <a:effectLst/>
              <a:latin typeface="Arial" panose="020B0604020202020204" pitchFamily="34" charset="0"/>
              <a:ea typeface="Arial" panose="020B0604020202020204" pitchFamily="34" charset="0"/>
            </a:endParaRPr>
          </a:p>
          <a:p>
            <a:r>
              <a:rPr lang="en-US" sz="1600" dirty="0">
                <a:latin typeface="Arial" panose="020B0604020202020204" pitchFamily="34" charset="0"/>
              </a:rPr>
              <a:t> </a:t>
            </a:r>
          </a:p>
        </p:txBody>
      </p:sp>
    </p:spTree>
    <p:extLst>
      <p:ext uri="{BB962C8B-B14F-4D97-AF65-F5344CB8AC3E}">
        <p14:creationId xmlns:p14="http://schemas.microsoft.com/office/powerpoint/2010/main" val="6763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D0BB49A-32E4-4988-8E06-EF8D4A5725FB}"/>
              </a:ext>
            </a:extLst>
          </p:cNvPr>
          <p:cNvSpPr>
            <a:spLocks noGrp="1"/>
          </p:cNvSpPr>
          <p:nvPr>
            <p:ph type="sldNum" sz="quarter" idx="12"/>
          </p:nvPr>
        </p:nvSpPr>
        <p:spPr>
          <a:xfrm>
            <a:off x="5897166" y="6292055"/>
            <a:ext cx="397669" cy="365125"/>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DAD2AC20-ABE8-441F-92B6-B5E72D66AA5C}" type="slidenum">
              <a:rPr kumimoji="0" lang="es-419" sz="1000" b="0" i="0" u="none" strike="noStrike" kern="1200" cap="none" spc="0" normalizeH="0" baseline="0" noProof="0" dirty="0" smtClean="0">
                <a:ln>
                  <a:noFill/>
                </a:ln>
                <a:solidFill>
                  <a:srgbClr val="152864"/>
                </a:solidFill>
                <a:effectLst/>
                <a:uLnTx/>
                <a:uFillTx/>
                <a:latin typeface="Montserrat"/>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3</a:t>
            </a:fld>
            <a:endParaRPr kumimoji="0" lang="es-419" sz="1000" b="0" i="0" u="none" strike="noStrike" kern="1200" cap="none" spc="0" normalizeH="0" baseline="0" noProof="0">
              <a:ln>
                <a:noFill/>
              </a:ln>
              <a:solidFill>
                <a:srgbClr val="152864"/>
              </a:solidFill>
              <a:effectLst/>
              <a:uLnTx/>
              <a:uFillTx/>
              <a:latin typeface="Montserrat"/>
              <a:ea typeface="+mn-ea"/>
              <a:cs typeface="+mn-cs"/>
            </a:endParaRPr>
          </a:p>
        </p:txBody>
      </p:sp>
      <p:sp>
        <p:nvSpPr>
          <p:cNvPr id="9" name="Title 1">
            <a:extLst>
              <a:ext uri="{FF2B5EF4-FFF2-40B4-BE49-F238E27FC236}">
                <a16:creationId xmlns:a16="http://schemas.microsoft.com/office/drawing/2014/main" id="{5A2076A3-4B35-4EE3-A003-B1AF9BFA1946}"/>
              </a:ext>
            </a:extLst>
          </p:cNvPr>
          <p:cNvSpPr txBox="1">
            <a:spLocks/>
          </p:cNvSpPr>
          <p:nvPr/>
        </p:nvSpPr>
        <p:spPr>
          <a:xfrm>
            <a:off x="731839" y="263524"/>
            <a:ext cx="10728323" cy="650875"/>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a:lstStyle>
          <a:p>
            <a:r>
              <a:rPr lang="en-US" sz="1800" dirty="0">
                <a:solidFill>
                  <a:schemeClr val="accent2"/>
                </a:solidFill>
              </a:rPr>
              <a:t>IMPROVING ENERGY EFFICIENCY </a:t>
            </a:r>
            <a:endParaRPr lang="en-GB" sz="1800" dirty="0">
              <a:solidFill>
                <a:schemeClr val="accent2"/>
              </a:solidFill>
            </a:endParaRPr>
          </a:p>
        </p:txBody>
      </p:sp>
      <p:sp>
        <p:nvSpPr>
          <p:cNvPr id="3" name="Content Placeholder 2">
            <a:extLst>
              <a:ext uri="{FF2B5EF4-FFF2-40B4-BE49-F238E27FC236}">
                <a16:creationId xmlns:a16="http://schemas.microsoft.com/office/drawing/2014/main" id="{4083D409-7F56-18F4-CB8E-CA174A249515}"/>
              </a:ext>
            </a:extLst>
          </p:cNvPr>
          <p:cNvSpPr>
            <a:spLocks noGrp="1"/>
          </p:cNvSpPr>
          <p:nvPr>
            <p:ph idx="1"/>
          </p:nvPr>
        </p:nvSpPr>
        <p:spPr>
          <a:xfrm>
            <a:off x="517357" y="996593"/>
            <a:ext cx="11133537" cy="4983793"/>
          </a:xfrm>
        </p:spPr>
        <p:txBody>
          <a:bodyPr/>
          <a:lstStyle/>
          <a:p>
            <a:r>
              <a:rPr lang="en-US" sz="1600" b="1" dirty="0">
                <a:solidFill>
                  <a:schemeClr val="tx2"/>
                </a:solidFill>
              </a:rPr>
              <a:t>Demand Side </a:t>
            </a:r>
            <a:endParaRPr lang="en-US" sz="1600" dirty="0"/>
          </a:p>
          <a:p>
            <a:r>
              <a:rPr lang="en-US" sz="1600" dirty="0">
                <a:solidFill>
                  <a:schemeClr val="tx2"/>
                </a:solidFill>
              </a:rPr>
              <a:t>Improvements in energy efficiency are reductions in the energy required to maintain or improve energy services to households, businesses, and communities. It has two sides. Supply-side energy efficiency approaches target energy generation via grid infrastructure, utilities, and power producers. Demand-side energy efficiency (DSEE) focuses on the energy use of industries, commercial entities, and households. Here we will talk about the demand side.</a:t>
            </a:r>
            <a:endParaRPr lang="en-US" sz="1600" b="1" dirty="0">
              <a:solidFill>
                <a:schemeClr val="tx2"/>
              </a:solidFill>
            </a:endParaRPr>
          </a:p>
          <a:p>
            <a:r>
              <a:rPr lang="en-US" sz="1600" dirty="0">
                <a:solidFill>
                  <a:schemeClr val="tx2"/>
                </a:solidFill>
              </a:rPr>
              <a:t>Air conditioners, lighting, industrial motors and refrigerators are responsible for 40% of global electricity consumption and produce 5 Gt of global CO2 emissions each year—roughly equivalent to the total emissions produced by the United States in 2020</a:t>
            </a:r>
            <a:r>
              <a:rPr lang="en-US" sz="1200" dirty="0">
                <a:solidFill>
                  <a:schemeClr val="tx2"/>
                </a:solidFill>
              </a:rPr>
              <a:t>.</a:t>
            </a:r>
            <a:r>
              <a:rPr lang="en-US" sz="1200" baseline="60000" dirty="0">
                <a:solidFill>
                  <a:schemeClr val="tx2"/>
                </a:solidFill>
              </a:rPr>
              <a:t>1 </a:t>
            </a:r>
          </a:p>
          <a:p>
            <a:r>
              <a:rPr kumimoji="0" lang="en-US" sz="1600" b="0" i="0" u="none" strike="noStrike" kern="1200" cap="none" spc="0" normalizeH="0" baseline="0" noProof="0" dirty="0">
                <a:ln>
                  <a:noFill/>
                </a:ln>
                <a:solidFill>
                  <a:schemeClr val="tx2"/>
                </a:solidFill>
                <a:effectLst/>
                <a:uLnTx/>
                <a:uFillTx/>
                <a:latin typeface="Montserrat"/>
                <a:ea typeface="+mn-ea"/>
                <a:cs typeface="+mn-cs"/>
              </a:rPr>
              <a:t>Investments at scale are needed to realize the untapped potential of energy efficiency. The rate of improvement in global energy efficiency (the rate at which global gross domestic product per unit of energy used increases) needs to nearly double to meet the SDG 7 (energy access) target. Moreover, it needs to increase by more than 2.7 times to achieve the ambitions of the Paris Agreement. In addition, meeting SDG 7, SDG 13 (climate action), and the ambitions of the Paris Agreement—and reaping the other economic and social benefits associated with energy efficiency—requires closing a $500 billion a year</a:t>
            </a:r>
            <a:r>
              <a:rPr kumimoji="0" lang="en-US" sz="1000" b="0" i="0" u="none" strike="noStrike" kern="1200" cap="none" spc="0" normalizeH="0" baseline="60000" noProof="0" dirty="0">
                <a:ln>
                  <a:noFill/>
                </a:ln>
                <a:solidFill>
                  <a:schemeClr val="tx2"/>
                </a:solidFill>
                <a:effectLst/>
                <a:uLnTx/>
                <a:uFillTx/>
                <a:latin typeface="Montserrat"/>
                <a:ea typeface="+mn-ea"/>
                <a:cs typeface="+mn-cs"/>
              </a:rPr>
              <a:t>2</a:t>
            </a:r>
            <a:r>
              <a:rPr kumimoji="0" lang="en-US" sz="1600" b="0" i="0" u="none" strike="noStrike" kern="1200" cap="none" spc="0" normalizeH="0" baseline="0" noProof="0" dirty="0">
                <a:ln>
                  <a:noFill/>
                </a:ln>
                <a:solidFill>
                  <a:schemeClr val="tx2"/>
                </a:solidFill>
                <a:effectLst/>
                <a:uLnTx/>
                <a:uFillTx/>
                <a:latin typeface="Montserrat"/>
                <a:ea typeface="+mn-ea"/>
                <a:cs typeface="+mn-cs"/>
              </a:rPr>
              <a:t>.</a:t>
            </a:r>
          </a:p>
          <a:p>
            <a:pPr>
              <a:spcBef>
                <a:spcPts val="0"/>
              </a:spcBef>
            </a:pPr>
            <a:endParaRPr lang="en-US" sz="900" dirty="0">
              <a:hlinkClick r:id="rId3"/>
            </a:endParaRPr>
          </a:p>
          <a:p>
            <a:pPr>
              <a:spcBef>
                <a:spcPts val="0"/>
              </a:spcBef>
            </a:pPr>
            <a:r>
              <a:rPr lang="en-US" sz="900" dirty="0">
                <a:hlinkClick r:id="rId3"/>
              </a:rPr>
              <a:t>1) EIA, “In 2020, the United States Produced the Least CO2 Emissions from Energy in Nearly 40 Years,” US Energy Information Agency, 2021, https:// www.eia.gov/todayinenergy/detail.php?id=48856.</a:t>
            </a:r>
          </a:p>
          <a:p>
            <a:pPr>
              <a:spcBef>
                <a:spcPts val="0"/>
              </a:spcBef>
            </a:pPr>
            <a:endParaRPr lang="en-US" sz="900" dirty="0">
              <a:hlinkClick r:id="rId3"/>
            </a:endParaRPr>
          </a:p>
          <a:p>
            <a:pPr>
              <a:spcBef>
                <a:spcPts val="0"/>
              </a:spcBef>
            </a:pPr>
            <a:r>
              <a:rPr lang="en-US" sz="900" dirty="0">
                <a:hlinkClick r:id="rId3"/>
              </a:rPr>
              <a:t> 2)  https://ieg.worldbankgroup.org/sites/default/files/Data/Evaluation/files/Demand-side-energy-efficiency.pdf</a:t>
            </a:r>
            <a:r>
              <a:rPr lang="en-US" sz="900" dirty="0"/>
              <a:t>   </a:t>
            </a:r>
            <a:r>
              <a:rPr lang="en-US" sz="900" dirty="0">
                <a:solidFill>
                  <a:schemeClr val="accent2"/>
                </a:solidFill>
              </a:rPr>
              <a:t>Independent Evaluation Group.</a:t>
            </a:r>
          </a:p>
          <a:p>
            <a:pPr>
              <a:spcBef>
                <a:spcPts val="0"/>
              </a:spcBef>
            </a:pPr>
            <a:endParaRPr lang="en-US" sz="1400" dirty="0">
              <a:solidFill>
                <a:schemeClr val="tx2"/>
              </a:solidFill>
            </a:endParaRPr>
          </a:p>
          <a:p>
            <a:endParaRPr lang="en-US" sz="1600" dirty="0">
              <a:latin typeface="Arial" panose="020B0604020202020204" pitchFamily="34" charset="0"/>
              <a:ea typeface="Arial" panose="020B0604020202020204" pitchFamily="34" charset="0"/>
            </a:endParaRPr>
          </a:p>
          <a:p>
            <a:r>
              <a:rPr lang="en-US" sz="1600" dirty="0">
                <a:latin typeface="Arial" panose="020B0604020202020204" pitchFamily="34" charset="0"/>
                <a:ea typeface="Arial" panose="020B0604020202020204" pitchFamily="34" charset="0"/>
              </a:rPr>
              <a:t> </a:t>
            </a:r>
          </a:p>
          <a:p>
            <a:endParaRPr lang="en-US" sz="1600" dirty="0">
              <a:effectLst/>
              <a:latin typeface="Arial" panose="020B0604020202020204" pitchFamily="34" charset="0"/>
              <a:ea typeface="Arial" panose="020B0604020202020204" pitchFamily="34" charset="0"/>
            </a:endParaRPr>
          </a:p>
          <a:p>
            <a:endParaRPr lang="en-US" sz="1600" dirty="0">
              <a:effectLst/>
              <a:latin typeface="Arial" panose="020B0604020202020204" pitchFamily="34" charset="0"/>
              <a:ea typeface="Arial" panose="020B0604020202020204" pitchFamily="34" charset="0"/>
            </a:endParaRPr>
          </a:p>
          <a:p>
            <a:r>
              <a:rPr lang="en-US" sz="1600" dirty="0">
                <a:latin typeface="Arial" panose="020B0604020202020204" pitchFamily="34" charset="0"/>
              </a:rPr>
              <a:t> </a:t>
            </a:r>
          </a:p>
        </p:txBody>
      </p:sp>
    </p:spTree>
    <p:extLst>
      <p:ext uri="{BB962C8B-B14F-4D97-AF65-F5344CB8AC3E}">
        <p14:creationId xmlns:p14="http://schemas.microsoft.com/office/powerpoint/2010/main" val="3307297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D0BB49A-32E4-4988-8E06-EF8D4A5725FB}"/>
              </a:ext>
            </a:extLst>
          </p:cNvPr>
          <p:cNvSpPr>
            <a:spLocks noGrp="1"/>
          </p:cNvSpPr>
          <p:nvPr>
            <p:ph type="sldNum" sz="quarter" idx="12"/>
          </p:nvPr>
        </p:nvSpPr>
        <p:spPr>
          <a:xfrm>
            <a:off x="5897166" y="6292055"/>
            <a:ext cx="397669" cy="365125"/>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DAD2AC20-ABE8-441F-92B6-B5E72D66AA5C}" type="slidenum">
              <a:rPr kumimoji="0" lang="es-419" sz="1000" b="0" i="0" u="none" strike="noStrike" kern="1200" cap="none" spc="0" normalizeH="0" baseline="0" noProof="0" dirty="0" smtClean="0">
                <a:ln>
                  <a:noFill/>
                </a:ln>
                <a:solidFill>
                  <a:srgbClr val="152864"/>
                </a:solidFill>
                <a:effectLst/>
                <a:uLnTx/>
                <a:uFillTx/>
                <a:latin typeface="Montserrat"/>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4</a:t>
            </a:fld>
            <a:endParaRPr kumimoji="0" lang="es-419" sz="1000" b="0" i="0" u="none" strike="noStrike" kern="1200" cap="none" spc="0" normalizeH="0" baseline="0" noProof="0">
              <a:ln>
                <a:noFill/>
              </a:ln>
              <a:solidFill>
                <a:srgbClr val="152864"/>
              </a:solidFill>
              <a:effectLst/>
              <a:uLnTx/>
              <a:uFillTx/>
              <a:latin typeface="Montserrat"/>
              <a:ea typeface="+mn-ea"/>
              <a:cs typeface="+mn-cs"/>
            </a:endParaRPr>
          </a:p>
        </p:txBody>
      </p:sp>
      <p:sp>
        <p:nvSpPr>
          <p:cNvPr id="9" name="Title 1">
            <a:extLst>
              <a:ext uri="{FF2B5EF4-FFF2-40B4-BE49-F238E27FC236}">
                <a16:creationId xmlns:a16="http://schemas.microsoft.com/office/drawing/2014/main" id="{5A2076A3-4B35-4EE3-A003-B1AF9BFA1946}"/>
              </a:ext>
            </a:extLst>
          </p:cNvPr>
          <p:cNvSpPr txBox="1">
            <a:spLocks/>
          </p:cNvSpPr>
          <p:nvPr/>
        </p:nvSpPr>
        <p:spPr>
          <a:xfrm>
            <a:off x="731839" y="263524"/>
            <a:ext cx="10728323" cy="650875"/>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a:lstStyle>
          <a:p>
            <a:r>
              <a:rPr lang="en-US" sz="1800" dirty="0">
                <a:solidFill>
                  <a:schemeClr val="accent2"/>
                </a:solidFill>
              </a:rPr>
              <a:t>ENERGY EFFICIENCY SUPPLY AND DEMAND </a:t>
            </a:r>
            <a:endParaRPr lang="en-GB" sz="1800" dirty="0">
              <a:solidFill>
                <a:schemeClr val="accent2"/>
              </a:solidFill>
            </a:endParaRPr>
          </a:p>
        </p:txBody>
      </p:sp>
      <p:sp>
        <p:nvSpPr>
          <p:cNvPr id="3" name="Content Placeholder 2">
            <a:extLst>
              <a:ext uri="{FF2B5EF4-FFF2-40B4-BE49-F238E27FC236}">
                <a16:creationId xmlns:a16="http://schemas.microsoft.com/office/drawing/2014/main" id="{4083D409-7F56-18F4-CB8E-CA174A249515}"/>
              </a:ext>
            </a:extLst>
          </p:cNvPr>
          <p:cNvSpPr>
            <a:spLocks noGrp="1"/>
          </p:cNvSpPr>
          <p:nvPr>
            <p:ph idx="1"/>
          </p:nvPr>
        </p:nvSpPr>
        <p:spPr>
          <a:xfrm>
            <a:off x="517358" y="1326775"/>
            <a:ext cx="10640378" cy="3902771"/>
          </a:xfrm>
        </p:spPr>
        <p:txBody>
          <a:bodyPr/>
          <a:lstStyle/>
          <a:p>
            <a:endParaRPr lang="en-US" sz="1600" dirty="0"/>
          </a:p>
          <a:p>
            <a:endParaRPr lang="en-US" sz="1600" b="1" dirty="0">
              <a:solidFill>
                <a:schemeClr val="tx2"/>
              </a:solidFill>
            </a:endParaRPr>
          </a:p>
          <a:p>
            <a:endParaRPr lang="en-US" sz="1600" b="1" dirty="0">
              <a:solidFill>
                <a:schemeClr val="tx2"/>
              </a:solidFill>
            </a:endParaRPr>
          </a:p>
          <a:p>
            <a:endParaRPr lang="en-US" sz="1600" dirty="0">
              <a:solidFill>
                <a:schemeClr val="tx2"/>
              </a:solidFill>
            </a:endParaRPr>
          </a:p>
          <a:p>
            <a:pPr>
              <a:spcBef>
                <a:spcPts val="0"/>
              </a:spcBef>
            </a:pPr>
            <a:endParaRPr lang="en-US" sz="1600" dirty="0">
              <a:solidFill>
                <a:schemeClr val="tx2"/>
              </a:solidFill>
            </a:endParaRPr>
          </a:p>
          <a:p>
            <a:pPr>
              <a:spcBef>
                <a:spcPts val="0"/>
              </a:spcBef>
            </a:pPr>
            <a:endParaRPr lang="en-US" sz="1600" dirty="0">
              <a:solidFill>
                <a:schemeClr val="tx2"/>
              </a:solidFill>
            </a:endParaRPr>
          </a:p>
          <a:p>
            <a:pPr>
              <a:spcBef>
                <a:spcPts val="0"/>
              </a:spcBef>
            </a:pPr>
            <a:endParaRPr lang="en-US" sz="1600" dirty="0"/>
          </a:p>
          <a:p>
            <a:pPr>
              <a:spcBef>
                <a:spcPts val="0"/>
              </a:spcBef>
            </a:pPr>
            <a:endParaRPr lang="en-US" sz="1400" dirty="0">
              <a:solidFill>
                <a:schemeClr val="tx2"/>
              </a:solidFill>
            </a:endParaRPr>
          </a:p>
          <a:p>
            <a:endParaRPr lang="en-US" sz="1600" dirty="0">
              <a:latin typeface="Arial" panose="020B0604020202020204" pitchFamily="34" charset="0"/>
              <a:ea typeface="Arial" panose="020B0604020202020204" pitchFamily="34" charset="0"/>
            </a:endParaRPr>
          </a:p>
          <a:p>
            <a:r>
              <a:rPr lang="en-US" sz="1600" dirty="0">
                <a:latin typeface="Arial" panose="020B0604020202020204" pitchFamily="34" charset="0"/>
                <a:ea typeface="Arial" panose="020B0604020202020204" pitchFamily="34" charset="0"/>
              </a:rPr>
              <a:t> </a:t>
            </a:r>
          </a:p>
          <a:p>
            <a:endParaRPr lang="en-US" sz="1600" dirty="0">
              <a:effectLst/>
              <a:latin typeface="Arial" panose="020B0604020202020204" pitchFamily="34" charset="0"/>
              <a:ea typeface="Arial" panose="020B0604020202020204" pitchFamily="34" charset="0"/>
            </a:endParaRPr>
          </a:p>
          <a:p>
            <a:endParaRPr lang="en-US" sz="1600" dirty="0">
              <a:effectLst/>
              <a:latin typeface="Arial" panose="020B0604020202020204" pitchFamily="34" charset="0"/>
              <a:ea typeface="Arial" panose="020B0604020202020204" pitchFamily="34" charset="0"/>
            </a:endParaRPr>
          </a:p>
          <a:p>
            <a:r>
              <a:rPr lang="en-US" sz="1600" dirty="0">
                <a:latin typeface="Arial" panose="020B0604020202020204" pitchFamily="34" charset="0"/>
              </a:rPr>
              <a:t> </a:t>
            </a:r>
          </a:p>
        </p:txBody>
      </p:sp>
      <p:pic>
        <p:nvPicPr>
          <p:cNvPr id="4" name="Picture 3">
            <a:extLst>
              <a:ext uri="{FF2B5EF4-FFF2-40B4-BE49-F238E27FC236}">
                <a16:creationId xmlns:a16="http://schemas.microsoft.com/office/drawing/2014/main" id="{39C8509C-2722-B074-7979-B564FBC0BA42}"/>
              </a:ext>
            </a:extLst>
          </p:cNvPr>
          <p:cNvPicPr>
            <a:picLocks noChangeAspect="1"/>
          </p:cNvPicPr>
          <p:nvPr/>
        </p:nvPicPr>
        <p:blipFill>
          <a:blip r:embed="rId3"/>
          <a:stretch>
            <a:fillRect/>
          </a:stretch>
        </p:blipFill>
        <p:spPr>
          <a:xfrm>
            <a:off x="918215" y="1326774"/>
            <a:ext cx="9650533" cy="4128803"/>
          </a:xfrm>
          <a:prstGeom prst="rect">
            <a:avLst/>
          </a:prstGeom>
        </p:spPr>
      </p:pic>
    </p:spTree>
    <p:extLst>
      <p:ext uri="{BB962C8B-B14F-4D97-AF65-F5344CB8AC3E}">
        <p14:creationId xmlns:p14="http://schemas.microsoft.com/office/powerpoint/2010/main" val="4229168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D0BB49A-32E4-4988-8E06-EF8D4A5725FB}"/>
              </a:ext>
            </a:extLst>
          </p:cNvPr>
          <p:cNvSpPr>
            <a:spLocks noGrp="1"/>
          </p:cNvSpPr>
          <p:nvPr>
            <p:ph type="sldNum" sz="quarter" idx="12"/>
          </p:nvPr>
        </p:nvSpPr>
        <p:spPr>
          <a:xfrm>
            <a:off x="5897166" y="6292055"/>
            <a:ext cx="397669" cy="365125"/>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DAD2AC20-ABE8-441F-92B6-B5E72D66AA5C}" type="slidenum">
              <a:rPr kumimoji="0" lang="es-419" sz="1000" b="0" i="0" u="none" strike="noStrike" kern="1200" cap="none" spc="0" normalizeH="0" baseline="0" noProof="0" dirty="0" smtClean="0">
                <a:ln>
                  <a:noFill/>
                </a:ln>
                <a:solidFill>
                  <a:srgbClr val="152864"/>
                </a:solidFill>
                <a:effectLst/>
                <a:uLnTx/>
                <a:uFillTx/>
                <a:latin typeface="Montserrat"/>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5</a:t>
            </a:fld>
            <a:endParaRPr kumimoji="0" lang="es-419" sz="1000" b="0" i="0" u="none" strike="noStrike" kern="1200" cap="none" spc="0" normalizeH="0" baseline="0" noProof="0">
              <a:ln>
                <a:noFill/>
              </a:ln>
              <a:solidFill>
                <a:srgbClr val="152864"/>
              </a:solidFill>
              <a:effectLst/>
              <a:uLnTx/>
              <a:uFillTx/>
              <a:latin typeface="Montserrat"/>
              <a:ea typeface="+mn-ea"/>
              <a:cs typeface="+mn-cs"/>
            </a:endParaRPr>
          </a:p>
        </p:txBody>
      </p:sp>
      <p:sp>
        <p:nvSpPr>
          <p:cNvPr id="9" name="Title 1">
            <a:extLst>
              <a:ext uri="{FF2B5EF4-FFF2-40B4-BE49-F238E27FC236}">
                <a16:creationId xmlns:a16="http://schemas.microsoft.com/office/drawing/2014/main" id="{5A2076A3-4B35-4EE3-A003-B1AF9BFA1946}"/>
              </a:ext>
            </a:extLst>
          </p:cNvPr>
          <p:cNvSpPr txBox="1">
            <a:spLocks/>
          </p:cNvSpPr>
          <p:nvPr/>
        </p:nvSpPr>
        <p:spPr>
          <a:xfrm>
            <a:off x="731839" y="263524"/>
            <a:ext cx="10728323" cy="650875"/>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a:lstStyle>
          <a:p>
            <a:r>
              <a:rPr lang="en-US" sz="1800" dirty="0">
                <a:solidFill>
                  <a:schemeClr val="accent2"/>
                </a:solidFill>
              </a:rPr>
              <a:t>EELA Project Preparation </a:t>
            </a:r>
            <a:endParaRPr lang="en-GB" sz="1800" dirty="0">
              <a:solidFill>
                <a:schemeClr val="accent2"/>
              </a:solidFill>
            </a:endParaRPr>
          </a:p>
        </p:txBody>
      </p:sp>
      <p:sp>
        <p:nvSpPr>
          <p:cNvPr id="3" name="Content Placeholder 2">
            <a:extLst>
              <a:ext uri="{FF2B5EF4-FFF2-40B4-BE49-F238E27FC236}">
                <a16:creationId xmlns:a16="http://schemas.microsoft.com/office/drawing/2014/main" id="{4083D409-7F56-18F4-CB8E-CA174A249515}"/>
              </a:ext>
            </a:extLst>
          </p:cNvPr>
          <p:cNvSpPr>
            <a:spLocks noGrp="1"/>
          </p:cNvSpPr>
          <p:nvPr>
            <p:ph idx="1"/>
          </p:nvPr>
        </p:nvSpPr>
        <p:spPr>
          <a:xfrm>
            <a:off x="517357" y="1326775"/>
            <a:ext cx="10942805" cy="4653611"/>
          </a:xfrm>
        </p:spPr>
        <p:txBody>
          <a:bodyPr/>
          <a:lstStyle/>
          <a:p>
            <a:r>
              <a:rPr lang="en-US" sz="1600" b="1" dirty="0">
                <a:solidFill>
                  <a:schemeClr val="tx2"/>
                </a:solidFill>
                <a:effectLst/>
                <a:ea typeface="Arial" panose="020B0604020202020204" pitchFamily="34" charset="0"/>
              </a:rPr>
              <a:t>Enabling environment for the project</a:t>
            </a:r>
          </a:p>
          <a:p>
            <a:r>
              <a:rPr lang="en-US" sz="1600" dirty="0">
                <a:solidFill>
                  <a:schemeClr val="tx2"/>
                </a:solidFill>
              </a:rPr>
              <a:t>A conducive enabling environment for investment is often a key differentiator between countries that successfully scale up investment and those that face challenges in doing so.</a:t>
            </a:r>
            <a:endParaRPr lang="en-US" sz="1600" dirty="0">
              <a:solidFill>
                <a:schemeClr val="tx2"/>
              </a:solidFill>
              <a:ea typeface="Arial" panose="020B0604020202020204" pitchFamily="34" charset="0"/>
            </a:endParaRPr>
          </a:p>
          <a:p>
            <a:pPr marL="171450" indent="-171450">
              <a:buFont typeface="Arial" panose="020B0604020202020204" pitchFamily="34" charset="0"/>
              <a:buChar char="•"/>
            </a:pPr>
            <a:r>
              <a:rPr lang="en-US" sz="1600" dirty="0">
                <a:solidFill>
                  <a:schemeClr val="tx2"/>
                </a:solidFill>
              </a:rPr>
              <a:t>A robust policy framework: that signals clarity, consistency and stability of government actions, while providing for agility to adapt and manage changes in the wider infrastructure ecosystem</a:t>
            </a:r>
            <a:endParaRPr lang="en-US" sz="1600" b="1" dirty="0">
              <a:solidFill>
                <a:schemeClr val="tx2"/>
              </a:solidFill>
              <a:effectLst/>
              <a:ea typeface="Arial" panose="020B0604020202020204" pitchFamily="34" charset="0"/>
            </a:endParaRPr>
          </a:p>
          <a:p>
            <a:pPr marL="171450" indent="-171450">
              <a:buFont typeface="Arial" panose="020B0604020202020204" pitchFamily="34" charset="0"/>
              <a:buChar char="•"/>
            </a:pPr>
            <a:r>
              <a:rPr lang="en-US" sz="1600" dirty="0">
                <a:solidFill>
                  <a:schemeClr val="tx2"/>
                </a:solidFill>
              </a:rPr>
              <a:t>Well-governed public institutions: with a clear role, mandate, and commensurate capacity to operationalize policy into effective and smooth project preparation and implementation. </a:t>
            </a:r>
          </a:p>
          <a:p>
            <a:pPr>
              <a:spcBef>
                <a:spcPts val="0"/>
              </a:spcBef>
            </a:pPr>
            <a:endParaRPr lang="en-US" sz="1600" dirty="0">
              <a:solidFill>
                <a:schemeClr val="tx2"/>
              </a:solidFill>
            </a:endParaRPr>
          </a:p>
          <a:p>
            <a:pPr>
              <a:spcBef>
                <a:spcPts val="0"/>
              </a:spcBef>
            </a:pPr>
            <a:r>
              <a:rPr lang="en-US" sz="1600" b="1" dirty="0">
                <a:solidFill>
                  <a:schemeClr val="tx2"/>
                </a:solidFill>
              </a:rPr>
              <a:t>Financing project preparation</a:t>
            </a:r>
          </a:p>
          <a:p>
            <a:pPr>
              <a:spcBef>
                <a:spcPts val="0"/>
              </a:spcBef>
            </a:pPr>
            <a:endParaRPr lang="en-US" sz="1600" dirty="0">
              <a:solidFill>
                <a:schemeClr val="tx2"/>
              </a:solidFill>
            </a:endParaRPr>
          </a:p>
          <a:p>
            <a:pPr>
              <a:spcBef>
                <a:spcPts val="0"/>
              </a:spcBef>
            </a:pPr>
            <a:r>
              <a:rPr lang="en-US" sz="1600" dirty="0">
                <a:solidFill>
                  <a:schemeClr val="tx2"/>
                </a:solidFill>
              </a:rPr>
              <a:t>Considering that the cost of developing projects can be substantial,  national and sub-national Project Development Funds (PDFs) and  Project Preparation Facilities (PPFs) could be considered, in addition to the government budget.</a:t>
            </a:r>
          </a:p>
          <a:p>
            <a:pPr>
              <a:spcBef>
                <a:spcPts val="0"/>
              </a:spcBef>
            </a:pPr>
            <a:endParaRPr lang="en-US" sz="1400" dirty="0">
              <a:solidFill>
                <a:schemeClr val="tx2"/>
              </a:solidFill>
            </a:endParaRPr>
          </a:p>
          <a:p>
            <a:endParaRPr lang="en-US" sz="1600" dirty="0">
              <a:latin typeface="Arial" panose="020B0604020202020204" pitchFamily="34" charset="0"/>
              <a:ea typeface="Arial" panose="020B0604020202020204" pitchFamily="34" charset="0"/>
            </a:endParaRPr>
          </a:p>
          <a:p>
            <a:r>
              <a:rPr lang="en-US" sz="1600" dirty="0">
                <a:latin typeface="Arial" panose="020B0604020202020204" pitchFamily="34" charset="0"/>
                <a:ea typeface="Arial" panose="020B0604020202020204" pitchFamily="34" charset="0"/>
              </a:rPr>
              <a:t> </a:t>
            </a:r>
          </a:p>
          <a:p>
            <a:endParaRPr lang="en-US" sz="1600" dirty="0">
              <a:effectLst/>
              <a:latin typeface="Arial" panose="020B0604020202020204" pitchFamily="34" charset="0"/>
              <a:ea typeface="Arial" panose="020B0604020202020204" pitchFamily="34" charset="0"/>
            </a:endParaRPr>
          </a:p>
          <a:p>
            <a:endParaRPr lang="en-US" sz="1600" dirty="0">
              <a:effectLst/>
              <a:latin typeface="Arial" panose="020B0604020202020204" pitchFamily="34" charset="0"/>
              <a:ea typeface="Arial" panose="020B0604020202020204" pitchFamily="34" charset="0"/>
            </a:endParaRPr>
          </a:p>
          <a:p>
            <a:r>
              <a:rPr lang="en-US" sz="1600" dirty="0">
                <a:latin typeface="Arial" panose="020B0604020202020204" pitchFamily="34" charset="0"/>
              </a:rPr>
              <a:t> </a:t>
            </a:r>
          </a:p>
        </p:txBody>
      </p:sp>
    </p:spTree>
    <p:extLst>
      <p:ext uri="{BB962C8B-B14F-4D97-AF65-F5344CB8AC3E}">
        <p14:creationId xmlns:p14="http://schemas.microsoft.com/office/powerpoint/2010/main" val="1074588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D0BB49A-32E4-4988-8E06-EF8D4A5725FB}"/>
              </a:ext>
            </a:extLst>
          </p:cNvPr>
          <p:cNvSpPr>
            <a:spLocks noGrp="1"/>
          </p:cNvSpPr>
          <p:nvPr>
            <p:ph type="sldNum" sz="quarter" idx="12"/>
          </p:nvPr>
        </p:nvSpPr>
        <p:spPr>
          <a:xfrm>
            <a:off x="5897166" y="6292055"/>
            <a:ext cx="397669" cy="365125"/>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DAD2AC20-ABE8-441F-92B6-B5E72D66AA5C}" type="slidenum">
              <a:rPr kumimoji="0" lang="es-419" sz="1000" b="0" i="0" u="none" strike="noStrike" kern="1200" cap="none" spc="0" normalizeH="0" baseline="0" noProof="0" dirty="0" smtClean="0">
                <a:ln>
                  <a:noFill/>
                </a:ln>
                <a:solidFill>
                  <a:srgbClr val="152864"/>
                </a:solidFill>
                <a:effectLst/>
                <a:uLnTx/>
                <a:uFillTx/>
                <a:latin typeface="Montserrat"/>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6</a:t>
            </a:fld>
            <a:endParaRPr kumimoji="0" lang="es-419" sz="1000" b="0" i="0" u="none" strike="noStrike" kern="1200" cap="none" spc="0" normalizeH="0" baseline="0" noProof="0">
              <a:ln>
                <a:noFill/>
              </a:ln>
              <a:solidFill>
                <a:srgbClr val="152864"/>
              </a:solidFill>
              <a:effectLst/>
              <a:uLnTx/>
              <a:uFillTx/>
              <a:latin typeface="Montserrat"/>
              <a:ea typeface="+mn-ea"/>
              <a:cs typeface="+mn-cs"/>
            </a:endParaRPr>
          </a:p>
        </p:txBody>
      </p:sp>
      <p:sp>
        <p:nvSpPr>
          <p:cNvPr id="9" name="Title 1">
            <a:extLst>
              <a:ext uri="{FF2B5EF4-FFF2-40B4-BE49-F238E27FC236}">
                <a16:creationId xmlns:a16="http://schemas.microsoft.com/office/drawing/2014/main" id="{5A2076A3-4B35-4EE3-A003-B1AF9BFA1946}"/>
              </a:ext>
            </a:extLst>
          </p:cNvPr>
          <p:cNvSpPr txBox="1">
            <a:spLocks/>
          </p:cNvSpPr>
          <p:nvPr/>
        </p:nvSpPr>
        <p:spPr>
          <a:xfrm>
            <a:off x="731839" y="263524"/>
            <a:ext cx="10728323" cy="650875"/>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a:lstStyle>
          <a:p>
            <a:r>
              <a:rPr lang="en-US" sz="1800" dirty="0">
                <a:solidFill>
                  <a:schemeClr val="accent2"/>
                </a:solidFill>
              </a:rPr>
              <a:t>EELA PROJECT PEPARATION (CON’T) </a:t>
            </a:r>
            <a:endParaRPr lang="en-GB" sz="1800" dirty="0">
              <a:solidFill>
                <a:schemeClr val="accent2"/>
              </a:solidFill>
            </a:endParaRPr>
          </a:p>
        </p:txBody>
      </p:sp>
      <p:sp>
        <p:nvSpPr>
          <p:cNvPr id="3" name="Content Placeholder 2">
            <a:extLst>
              <a:ext uri="{FF2B5EF4-FFF2-40B4-BE49-F238E27FC236}">
                <a16:creationId xmlns:a16="http://schemas.microsoft.com/office/drawing/2014/main" id="{4083D409-7F56-18F4-CB8E-CA174A249515}"/>
              </a:ext>
            </a:extLst>
          </p:cNvPr>
          <p:cNvSpPr>
            <a:spLocks noGrp="1"/>
          </p:cNvSpPr>
          <p:nvPr>
            <p:ph idx="1"/>
          </p:nvPr>
        </p:nvSpPr>
        <p:spPr>
          <a:xfrm>
            <a:off x="481781" y="914399"/>
            <a:ext cx="10978381" cy="4937761"/>
          </a:xfrm>
        </p:spPr>
        <p:txBody>
          <a:bodyPr/>
          <a:lstStyle/>
          <a:p>
            <a:endParaRPr lang="en-US" sz="1400" dirty="0">
              <a:solidFill>
                <a:schemeClr val="tx2"/>
              </a:solidFill>
              <a:effectLst/>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chemeClr val="tx2"/>
                </a:solidFill>
                <a:effectLst/>
                <a:uLnTx/>
                <a:uFillTx/>
                <a:latin typeface="+mj-lt"/>
                <a:ea typeface="+mn-ea"/>
                <a:cs typeface="+mn-cs"/>
              </a:rPr>
              <a:t>Planning and project prioritization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chemeClr val="tx2"/>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chemeClr val="tx2"/>
                </a:solidFill>
                <a:effectLst/>
                <a:uLnTx/>
                <a:uFillTx/>
                <a:latin typeface="+mj-lt"/>
                <a:ea typeface="+mn-ea"/>
                <a:cs typeface="+mn-cs"/>
              </a:rPr>
              <a:t>Well-planned investment strategy improves contributes to long-term sustainable economic growth. Effective project preparation starts with putting in place upstream mechanisms to formulate long-term infrastructure plans and translating those plans into prioritized project pipelines. </a:t>
            </a:r>
            <a:endParaRPr lang="en-US" sz="1600" b="1" dirty="0">
              <a:solidFill>
                <a:schemeClr val="tx2"/>
              </a:solidFill>
              <a:effectLst/>
              <a:latin typeface="+mj-lt"/>
              <a:ea typeface="Arial" panose="020B0604020202020204" pitchFamily="34" charset="0"/>
            </a:endParaRPr>
          </a:p>
          <a:p>
            <a:r>
              <a:rPr lang="en-US" sz="1600" b="1" dirty="0">
                <a:solidFill>
                  <a:schemeClr val="tx2"/>
                </a:solidFill>
                <a:effectLst/>
                <a:ea typeface="Arial" panose="020B0604020202020204" pitchFamily="34" charset="0"/>
              </a:rPr>
              <a:t>Project</a:t>
            </a:r>
            <a:r>
              <a:rPr lang="en-US" sz="1600" b="1" dirty="0">
                <a:solidFill>
                  <a:schemeClr val="tx2"/>
                </a:solidFill>
                <a:ea typeface="Arial" panose="020B0604020202020204" pitchFamily="34" charset="0"/>
              </a:rPr>
              <a:t> </a:t>
            </a:r>
            <a:r>
              <a:rPr lang="en-US" sz="1600" b="1" dirty="0">
                <a:solidFill>
                  <a:schemeClr val="tx2"/>
                </a:solidFill>
                <a:effectLst/>
                <a:ea typeface="Arial" panose="020B0604020202020204" pitchFamily="34" charset="0"/>
              </a:rPr>
              <a:t>feasibility, reviews and approvals</a:t>
            </a:r>
          </a:p>
          <a:p>
            <a:r>
              <a:rPr lang="en-US" sz="1600" dirty="0">
                <a:solidFill>
                  <a:schemeClr val="tx2"/>
                </a:solidFill>
              </a:rPr>
              <a:t>Translating a concept into a bankable project requires rigorous evaluation and appraisal of the project’s feasibility, and often requires a multi-stage evaluation, starting with concept definition, and moving through to pre-feasibility assessment and detailed feasibility evaluation Project communication.</a:t>
            </a:r>
            <a:endParaRPr lang="en-US" sz="1600" b="1" dirty="0">
              <a:solidFill>
                <a:schemeClr val="tx2"/>
              </a:solidFill>
              <a:ea typeface="Arial" panose="020B0604020202020204" pitchFamily="34" charset="0"/>
            </a:endParaRPr>
          </a:p>
          <a:p>
            <a:pPr>
              <a:spcBef>
                <a:spcPts val="0"/>
              </a:spcBef>
            </a:pPr>
            <a:endParaRPr lang="en-US" sz="1100" dirty="0">
              <a:solidFill>
                <a:schemeClr val="tx2"/>
              </a:solidFill>
            </a:endParaRPr>
          </a:p>
          <a:p>
            <a:pPr>
              <a:spcBef>
                <a:spcPts val="0"/>
              </a:spcBef>
            </a:pPr>
            <a:r>
              <a:rPr lang="en-US" sz="1100" dirty="0">
                <a:solidFill>
                  <a:schemeClr val="tx2"/>
                </a:solidFill>
              </a:rPr>
              <a:t>.</a:t>
            </a:r>
            <a:endParaRPr lang="en-US" sz="1600" dirty="0">
              <a:solidFill>
                <a:schemeClr val="tx2"/>
              </a:solidFill>
            </a:endParaRPr>
          </a:p>
          <a:p>
            <a:pPr>
              <a:spcBef>
                <a:spcPts val="0"/>
              </a:spcBef>
            </a:pPr>
            <a:r>
              <a:rPr lang="en-US" sz="1600" b="1" dirty="0">
                <a:solidFill>
                  <a:schemeClr val="tx2"/>
                </a:solidFill>
              </a:rPr>
              <a:t>Project communication</a:t>
            </a:r>
          </a:p>
          <a:p>
            <a:pPr>
              <a:spcBef>
                <a:spcPts val="0"/>
              </a:spcBef>
            </a:pPr>
            <a:endParaRPr lang="en-US" sz="1400" b="1" dirty="0">
              <a:solidFill>
                <a:schemeClr val="tx2"/>
              </a:solidFill>
            </a:endParaRPr>
          </a:p>
          <a:p>
            <a:pPr>
              <a:spcBef>
                <a:spcPts val="0"/>
              </a:spcBef>
            </a:pPr>
            <a:r>
              <a:rPr lang="en-US" sz="1600" dirty="0">
                <a:solidFill>
                  <a:schemeClr val="tx2"/>
                </a:solidFill>
              </a:rPr>
              <a:t>Communication during  project preparation is key and should involve all key stakeholder groups in the project. Key stakeholders should be mapped, and the intensity of communication efforts should be assessed. An appropriate communication plan should be developed.</a:t>
            </a:r>
          </a:p>
          <a:p>
            <a:pPr>
              <a:spcBef>
                <a:spcPts val="0"/>
              </a:spcBef>
            </a:pPr>
            <a:endParaRPr lang="en-US" sz="1100" dirty="0"/>
          </a:p>
          <a:p>
            <a:pPr>
              <a:spcBef>
                <a:spcPts val="0"/>
              </a:spcBef>
            </a:pPr>
            <a:endParaRPr lang="en-US" sz="1100" dirty="0"/>
          </a:p>
          <a:p>
            <a:pPr>
              <a:spcBef>
                <a:spcPts val="0"/>
              </a:spcBef>
            </a:pPr>
            <a:endParaRPr lang="en-US" sz="1400" b="0" i="0" dirty="0">
              <a:solidFill>
                <a:schemeClr val="tx2"/>
              </a:solidFill>
              <a:effectLst/>
            </a:endParaRPr>
          </a:p>
          <a:p>
            <a:endParaRPr lang="en-US" sz="1600" dirty="0">
              <a:latin typeface="Arial" panose="020B0604020202020204" pitchFamily="34" charset="0"/>
              <a:ea typeface="Arial" panose="020B0604020202020204" pitchFamily="34" charset="0"/>
            </a:endParaRPr>
          </a:p>
          <a:p>
            <a:r>
              <a:rPr lang="en-US" sz="1600" dirty="0">
                <a:latin typeface="Arial" panose="020B0604020202020204" pitchFamily="34" charset="0"/>
                <a:ea typeface="Arial" panose="020B0604020202020204" pitchFamily="34" charset="0"/>
              </a:rPr>
              <a:t> </a:t>
            </a:r>
          </a:p>
          <a:p>
            <a:endParaRPr lang="en-US" sz="1600" dirty="0">
              <a:effectLst/>
              <a:latin typeface="Arial" panose="020B0604020202020204" pitchFamily="34" charset="0"/>
              <a:ea typeface="Arial" panose="020B0604020202020204" pitchFamily="34" charset="0"/>
            </a:endParaRPr>
          </a:p>
          <a:p>
            <a:endParaRPr lang="en-US" sz="1600" dirty="0">
              <a:effectLst/>
              <a:latin typeface="Arial" panose="020B0604020202020204" pitchFamily="34" charset="0"/>
              <a:ea typeface="Arial" panose="020B0604020202020204" pitchFamily="34" charset="0"/>
            </a:endParaRPr>
          </a:p>
          <a:p>
            <a:r>
              <a:rPr lang="en-US" sz="1600" dirty="0">
                <a:latin typeface="Arial" panose="020B0604020202020204" pitchFamily="34" charset="0"/>
              </a:rPr>
              <a:t> </a:t>
            </a:r>
          </a:p>
        </p:txBody>
      </p:sp>
    </p:spTree>
    <p:extLst>
      <p:ext uri="{BB962C8B-B14F-4D97-AF65-F5344CB8AC3E}">
        <p14:creationId xmlns:p14="http://schemas.microsoft.com/office/powerpoint/2010/main" val="2815746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D0BB49A-32E4-4988-8E06-EF8D4A5725FB}"/>
              </a:ext>
            </a:extLst>
          </p:cNvPr>
          <p:cNvSpPr>
            <a:spLocks noGrp="1"/>
          </p:cNvSpPr>
          <p:nvPr>
            <p:ph type="sldNum" sz="quarter" idx="12"/>
          </p:nvPr>
        </p:nvSpPr>
        <p:spPr>
          <a:xfrm>
            <a:off x="5897166" y="6292055"/>
            <a:ext cx="397669" cy="365125"/>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DAD2AC20-ABE8-441F-92B6-B5E72D66AA5C}" type="slidenum">
              <a:rPr kumimoji="0" lang="es-419" sz="1000" b="0" i="0" u="none" strike="noStrike" kern="1200" cap="none" spc="0" normalizeH="0" baseline="0" noProof="0" dirty="0" smtClean="0">
                <a:ln>
                  <a:noFill/>
                </a:ln>
                <a:solidFill>
                  <a:srgbClr val="152864"/>
                </a:solidFill>
                <a:effectLst/>
                <a:uLnTx/>
                <a:uFillTx/>
                <a:latin typeface="Montserrat"/>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7</a:t>
            </a:fld>
            <a:endParaRPr kumimoji="0" lang="es-419" sz="1000" b="0" i="0" u="none" strike="noStrike" kern="1200" cap="none" spc="0" normalizeH="0" baseline="0" noProof="0">
              <a:ln>
                <a:noFill/>
              </a:ln>
              <a:solidFill>
                <a:srgbClr val="152864"/>
              </a:solidFill>
              <a:effectLst/>
              <a:uLnTx/>
              <a:uFillTx/>
              <a:latin typeface="Montserrat"/>
              <a:ea typeface="+mn-ea"/>
              <a:cs typeface="+mn-cs"/>
            </a:endParaRPr>
          </a:p>
        </p:txBody>
      </p:sp>
      <p:sp>
        <p:nvSpPr>
          <p:cNvPr id="9" name="Title 1">
            <a:extLst>
              <a:ext uri="{FF2B5EF4-FFF2-40B4-BE49-F238E27FC236}">
                <a16:creationId xmlns:a16="http://schemas.microsoft.com/office/drawing/2014/main" id="{5A2076A3-4B35-4EE3-A003-B1AF9BFA1946}"/>
              </a:ext>
            </a:extLst>
          </p:cNvPr>
          <p:cNvSpPr txBox="1">
            <a:spLocks/>
          </p:cNvSpPr>
          <p:nvPr/>
        </p:nvSpPr>
        <p:spPr>
          <a:xfrm>
            <a:off x="731839" y="263524"/>
            <a:ext cx="10728323" cy="650875"/>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a:lstStyle>
          <a:p>
            <a:r>
              <a:rPr lang="en-US" sz="1800" dirty="0">
                <a:solidFill>
                  <a:schemeClr val="accent2"/>
                </a:solidFill>
              </a:rPr>
              <a:t>INVESTMENT AND FINANCING </a:t>
            </a:r>
            <a:endParaRPr lang="en-GB" sz="1800" dirty="0">
              <a:solidFill>
                <a:schemeClr val="accent2"/>
              </a:solidFill>
            </a:endParaRPr>
          </a:p>
        </p:txBody>
      </p:sp>
      <p:sp>
        <p:nvSpPr>
          <p:cNvPr id="3" name="Content Placeholder 2">
            <a:extLst>
              <a:ext uri="{FF2B5EF4-FFF2-40B4-BE49-F238E27FC236}">
                <a16:creationId xmlns:a16="http://schemas.microsoft.com/office/drawing/2014/main" id="{4083D409-7F56-18F4-CB8E-CA174A249515}"/>
              </a:ext>
            </a:extLst>
          </p:cNvPr>
          <p:cNvSpPr>
            <a:spLocks noGrp="1"/>
          </p:cNvSpPr>
          <p:nvPr>
            <p:ph idx="1"/>
          </p:nvPr>
        </p:nvSpPr>
        <p:spPr>
          <a:xfrm>
            <a:off x="517357" y="1150705"/>
            <a:ext cx="10942805" cy="4701455"/>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44546A"/>
                </a:solidFill>
                <a:effectLst/>
                <a:uLnTx/>
                <a:uFillTx/>
                <a:latin typeface="+mj-lt"/>
                <a:ea typeface="+mn-ea"/>
                <a:cs typeface="+mn-cs"/>
              </a:rPr>
              <a:t>Investment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chemeClr val="tx2"/>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chemeClr val="tx2"/>
                </a:solidFill>
              </a:rPr>
              <a:t>Investments in efficient equipment generally produce cost savings over the course of several years. Customers seldom see the financial benefits of EE equipment in the short term. This can discourage investments, which often come with high capital costs. These can be prohibitive for companies with limited access to loans from the formal banking sector (high interest rates, short tenors, large financial securities). Therefore, the public sector can play a role in promoting EE investment.</a:t>
            </a:r>
            <a:endParaRPr lang="en-US" sz="1600" b="1" dirty="0">
              <a:solidFill>
                <a:schemeClr val="tx2"/>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chemeClr val="tx2"/>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a:solidFill>
                  <a:schemeClr val="tx2"/>
                </a:solidFill>
                <a:latin typeface="+mj-lt"/>
              </a:rPr>
              <a:t>Financing</a:t>
            </a:r>
            <a:endParaRPr kumimoji="0" lang="en-US" sz="1600" b="1" i="0" u="none" strike="noStrike" kern="1200" cap="none" spc="0" normalizeH="0" baseline="0" noProof="0" dirty="0">
              <a:ln>
                <a:noFill/>
              </a:ln>
              <a:solidFill>
                <a:schemeClr val="tx2"/>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chemeClr val="tx2"/>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chemeClr val="tx2"/>
                </a:solidFill>
              </a:rPr>
              <a:t>Strategic use of public funds can attract additional sources of capital by leveraging private sector participation in energy efficiency project. Public institutions must work to remove barriers hindering investment from private actors, to meet the immense potential of RES in Africa. Innovative financing and de-risking mechanisms will be essential in this effort. </a:t>
            </a:r>
            <a:endParaRPr lang="en-US" sz="1600" b="1" dirty="0">
              <a:solidFill>
                <a:schemeClr val="tx2"/>
              </a:solidFill>
              <a:effectLst/>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dirty="0">
              <a:solidFill>
                <a:schemeClr val="tx2"/>
              </a:solidFill>
              <a:effectLst/>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chemeClr val="tx2"/>
                </a:solidFill>
              </a:rPr>
              <a:t>New instruments are being designed to leverage additional private capital and develop a financing ecosystem that is sustainable over the long term. A prominent approach involves blending concessional loans with funds from DFIs and entities investing on commercial terms, to improve the financial viability of projects and unlock private financing.</a:t>
            </a:r>
            <a:endParaRPr lang="en-US" sz="1400" b="0" i="0" dirty="0">
              <a:solidFill>
                <a:schemeClr val="tx2"/>
              </a:solidFill>
              <a:effectLst/>
            </a:endParaRPr>
          </a:p>
          <a:p>
            <a:endParaRPr lang="en-US" sz="1600" dirty="0">
              <a:latin typeface="Arial" panose="020B0604020202020204" pitchFamily="34" charset="0"/>
              <a:ea typeface="Arial" panose="020B0604020202020204" pitchFamily="34" charset="0"/>
            </a:endParaRPr>
          </a:p>
          <a:p>
            <a:r>
              <a:rPr lang="en-US" sz="1600" dirty="0">
                <a:latin typeface="Arial" panose="020B0604020202020204" pitchFamily="34" charset="0"/>
                <a:ea typeface="Arial" panose="020B0604020202020204" pitchFamily="34" charset="0"/>
              </a:rPr>
              <a:t> </a:t>
            </a:r>
          </a:p>
          <a:p>
            <a:endParaRPr lang="en-US" sz="1600" dirty="0">
              <a:effectLst/>
              <a:latin typeface="Arial" panose="020B0604020202020204" pitchFamily="34" charset="0"/>
              <a:ea typeface="Arial" panose="020B0604020202020204" pitchFamily="34" charset="0"/>
            </a:endParaRPr>
          </a:p>
          <a:p>
            <a:endParaRPr lang="en-US" sz="1600" dirty="0">
              <a:effectLst/>
              <a:latin typeface="Arial" panose="020B0604020202020204" pitchFamily="34" charset="0"/>
              <a:ea typeface="Arial" panose="020B0604020202020204" pitchFamily="34" charset="0"/>
            </a:endParaRPr>
          </a:p>
          <a:p>
            <a:r>
              <a:rPr lang="en-US" sz="1600" dirty="0">
                <a:latin typeface="Arial" panose="020B0604020202020204" pitchFamily="34" charset="0"/>
              </a:rPr>
              <a:t> </a:t>
            </a:r>
          </a:p>
        </p:txBody>
      </p:sp>
    </p:spTree>
    <p:extLst>
      <p:ext uri="{BB962C8B-B14F-4D97-AF65-F5344CB8AC3E}">
        <p14:creationId xmlns:p14="http://schemas.microsoft.com/office/powerpoint/2010/main" val="1011026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D0BB49A-32E4-4988-8E06-EF8D4A5725FB}"/>
              </a:ext>
            </a:extLst>
          </p:cNvPr>
          <p:cNvSpPr>
            <a:spLocks noGrp="1"/>
          </p:cNvSpPr>
          <p:nvPr>
            <p:ph type="sldNum" sz="quarter" idx="12"/>
          </p:nvPr>
        </p:nvSpPr>
        <p:spPr>
          <a:xfrm>
            <a:off x="5897166" y="6292055"/>
            <a:ext cx="397669" cy="365125"/>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DAD2AC20-ABE8-441F-92B6-B5E72D66AA5C}" type="slidenum">
              <a:rPr kumimoji="0" lang="es-419" sz="1000" b="0" i="0" u="none" strike="noStrike" kern="1200" cap="none" spc="0" normalizeH="0" baseline="0" noProof="0" dirty="0" smtClean="0">
                <a:ln>
                  <a:noFill/>
                </a:ln>
                <a:solidFill>
                  <a:srgbClr val="152864"/>
                </a:solidFill>
                <a:effectLst/>
                <a:uLnTx/>
                <a:uFillTx/>
                <a:latin typeface="Montserrat"/>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8</a:t>
            </a:fld>
            <a:endParaRPr kumimoji="0" lang="es-419" sz="1000" b="0" i="0" u="none" strike="noStrike" kern="1200" cap="none" spc="0" normalizeH="0" baseline="0" noProof="0">
              <a:ln>
                <a:noFill/>
              </a:ln>
              <a:solidFill>
                <a:srgbClr val="152864"/>
              </a:solidFill>
              <a:effectLst/>
              <a:uLnTx/>
              <a:uFillTx/>
              <a:latin typeface="Montserrat"/>
              <a:ea typeface="+mn-ea"/>
              <a:cs typeface="+mn-cs"/>
            </a:endParaRPr>
          </a:p>
        </p:txBody>
      </p:sp>
      <p:sp>
        <p:nvSpPr>
          <p:cNvPr id="9" name="Title 1">
            <a:extLst>
              <a:ext uri="{FF2B5EF4-FFF2-40B4-BE49-F238E27FC236}">
                <a16:creationId xmlns:a16="http://schemas.microsoft.com/office/drawing/2014/main" id="{5A2076A3-4B35-4EE3-A003-B1AF9BFA1946}"/>
              </a:ext>
            </a:extLst>
          </p:cNvPr>
          <p:cNvSpPr txBox="1">
            <a:spLocks/>
          </p:cNvSpPr>
          <p:nvPr/>
        </p:nvSpPr>
        <p:spPr>
          <a:xfrm>
            <a:off x="731839" y="263524"/>
            <a:ext cx="10728323" cy="650875"/>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a:lstStyle>
          <a:p>
            <a:r>
              <a:rPr lang="en-US" sz="1800" dirty="0">
                <a:solidFill>
                  <a:schemeClr val="accent2"/>
                </a:solidFill>
              </a:rPr>
              <a:t>EELA PROJECT Potential Structure </a:t>
            </a:r>
            <a:endParaRPr lang="en-GB" sz="1800" dirty="0">
              <a:solidFill>
                <a:schemeClr val="accent2"/>
              </a:solidFill>
            </a:endParaRPr>
          </a:p>
        </p:txBody>
      </p:sp>
      <p:sp>
        <p:nvSpPr>
          <p:cNvPr id="3" name="Content Placeholder 2">
            <a:extLst>
              <a:ext uri="{FF2B5EF4-FFF2-40B4-BE49-F238E27FC236}">
                <a16:creationId xmlns:a16="http://schemas.microsoft.com/office/drawing/2014/main" id="{4083D409-7F56-18F4-CB8E-CA174A249515}"/>
              </a:ext>
            </a:extLst>
          </p:cNvPr>
          <p:cNvSpPr>
            <a:spLocks noGrp="1"/>
          </p:cNvSpPr>
          <p:nvPr>
            <p:ph idx="1"/>
          </p:nvPr>
        </p:nvSpPr>
        <p:spPr>
          <a:xfrm>
            <a:off x="492369" y="1317523"/>
            <a:ext cx="11699631" cy="4534637"/>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44546A"/>
                </a:solidFill>
                <a:effectLst/>
                <a:uLnTx/>
                <a:uFillTx/>
                <a:latin typeface="Montserrat"/>
                <a:ea typeface="+mn-ea"/>
                <a:cs typeface="+mn-cs"/>
              </a:rPr>
              <a:t>Energy Efficiency  Service Company (ESCO)</a:t>
            </a:r>
          </a:p>
          <a:p>
            <a:pPr>
              <a:spcBef>
                <a:spcPts val="0"/>
              </a:spcBef>
            </a:pPr>
            <a:endParaRPr lang="en-US" sz="1400" b="1" dirty="0">
              <a:solidFill>
                <a:schemeClr val="tx2"/>
              </a:solidFill>
            </a:endParaRPr>
          </a:p>
          <a:p>
            <a:pPr marL="285750" indent="-285750">
              <a:spcBef>
                <a:spcPts val="0"/>
              </a:spcBef>
              <a:buFont typeface="Arial" panose="020B0604020202020204" pitchFamily="34" charset="0"/>
              <a:buChar char="•"/>
            </a:pPr>
            <a:r>
              <a:rPr lang="en-US" sz="1600" i="0" dirty="0">
                <a:solidFill>
                  <a:schemeClr val="tx2"/>
                </a:solidFill>
                <a:effectLst/>
              </a:rPr>
              <a:t>Company primarily dedicated to designing, installing and maintaining energy efficiency solutions for commercial customers to reduce energy consumption and GHG emissions at the customer’s properties.</a:t>
            </a:r>
          </a:p>
          <a:p>
            <a:pPr marL="285750" indent="-285750">
              <a:spcBef>
                <a:spcPts val="0"/>
              </a:spcBef>
              <a:buFont typeface="Arial" panose="020B0604020202020204" pitchFamily="34" charset="0"/>
              <a:buChar char="•"/>
            </a:pPr>
            <a:endParaRPr lang="en-US" sz="1400" dirty="0">
              <a:solidFill>
                <a:schemeClr val="tx2"/>
              </a:solidFill>
            </a:endParaRPr>
          </a:p>
          <a:p>
            <a:pPr marL="285750" indent="-285750">
              <a:spcBef>
                <a:spcPts val="0"/>
              </a:spcBef>
              <a:buFont typeface="Arial" panose="020B0604020202020204" pitchFamily="34" charset="0"/>
              <a:buChar char="•"/>
            </a:pPr>
            <a:r>
              <a:rPr lang="en-US" sz="1600" dirty="0">
                <a:solidFill>
                  <a:schemeClr val="tx2"/>
                </a:solidFill>
              </a:rPr>
              <a:t>The ESCO’s typical contract structure is performance-based, where its remuneration is linked to the energy savings achieved by its customer (Energy or Efficiency Service Agreement). </a:t>
            </a:r>
          </a:p>
          <a:p>
            <a:pPr marL="285750" indent="-285750">
              <a:spcBef>
                <a:spcPts val="0"/>
              </a:spcBef>
              <a:buFont typeface="Arial" panose="020B0604020202020204" pitchFamily="34" charset="0"/>
              <a:buChar char="•"/>
            </a:pPr>
            <a:endParaRPr lang="en-US" sz="1600" dirty="0">
              <a:solidFill>
                <a:schemeClr val="tx2"/>
              </a:solidFill>
            </a:endParaRPr>
          </a:p>
          <a:p>
            <a:pPr marL="285750" indent="-285750">
              <a:spcBef>
                <a:spcPts val="0"/>
              </a:spcBef>
              <a:buFont typeface="Arial" panose="020B0604020202020204" pitchFamily="34" charset="0"/>
              <a:buChar char="•"/>
            </a:pPr>
            <a:r>
              <a:rPr lang="en-US" sz="1600" dirty="0">
                <a:solidFill>
                  <a:schemeClr val="tx2"/>
                </a:solidFill>
              </a:rPr>
              <a:t>The ESCO funds upfront the cost of designing, engineering, procuring and building or installing the necessary Energy Efficiency Facility (EFF), and to operate and/or maintain the EEF for a determined term. Its  remuneration is calculated primarily with reference to the actual energy cost savings achieved. </a:t>
            </a:r>
          </a:p>
          <a:p>
            <a:pPr marL="285750" indent="-285750">
              <a:spcBef>
                <a:spcPts val="0"/>
              </a:spcBef>
              <a:buFont typeface="Arial" panose="020B0604020202020204" pitchFamily="34" charset="0"/>
              <a:buChar char="•"/>
            </a:pPr>
            <a:endParaRPr lang="en-US" sz="1600" dirty="0">
              <a:solidFill>
                <a:schemeClr val="tx2"/>
              </a:solidFill>
            </a:endParaRPr>
          </a:p>
          <a:p>
            <a:pPr marL="285750" indent="-285750">
              <a:spcBef>
                <a:spcPts val="0"/>
              </a:spcBef>
              <a:buFont typeface="Arial" panose="020B0604020202020204" pitchFamily="34" charset="0"/>
              <a:buChar char="•"/>
            </a:pPr>
            <a:r>
              <a:rPr lang="en-US" sz="1600" dirty="0">
                <a:solidFill>
                  <a:schemeClr val="tx2"/>
                </a:solidFill>
              </a:rPr>
              <a:t>Typically, ESCOs are financial parties that subcontract the actual performance of the work and services to a third-party contractor.</a:t>
            </a:r>
          </a:p>
          <a:p>
            <a:pPr marL="285750" indent="-285750">
              <a:spcBef>
                <a:spcPts val="0"/>
              </a:spcBef>
              <a:buFont typeface="Arial" panose="020B0604020202020204" pitchFamily="34" charset="0"/>
              <a:buChar char="•"/>
            </a:pPr>
            <a:endParaRPr lang="en-US" sz="1600" dirty="0">
              <a:solidFill>
                <a:schemeClr val="tx2"/>
              </a:solidFill>
            </a:endParaRPr>
          </a:p>
          <a:p>
            <a:pPr marL="285750" indent="-285750">
              <a:spcBef>
                <a:spcPts val="0"/>
              </a:spcBef>
              <a:buFont typeface="Arial" panose="020B0604020202020204" pitchFamily="34" charset="0"/>
              <a:buChar char="•"/>
            </a:pPr>
            <a:r>
              <a:rPr lang="en-US" sz="1600" dirty="0">
                <a:solidFill>
                  <a:schemeClr val="tx2"/>
                </a:solidFill>
              </a:rPr>
              <a:t>ESCO energy efficiency transaction  could consider project finance on a limited recourse basis.</a:t>
            </a:r>
          </a:p>
          <a:p>
            <a:pPr>
              <a:spcBef>
                <a:spcPts val="0"/>
              </a:spcBef>
            </a:pPr>
            <a:endParaRPr lang="en-US" sz="1400" dirty="0">
              <a:solidFill>
                <a:schemeClr val="tx2"/>
              </a:solidFill>
            </a:endParaRPr>
          </a:p>
          <a:p>
            <a:pPr>
              <a:spcBef>
                <a:spcPts val="0"/>
              </a:spcBef>
            </a:pPr>
            <a:endParaRPr lang="en-US" sz="1400" dirty="0">
              <a:solidFill>
                <a:schemeClr val="tx2"/>
              </a:solidFill>
            </a:endParaRPr>
          </a:p>
          <a:p>
            <a:pPr>
              <a:spcBef>
                <a:spcPts val="0"/>
              </a:spcBef>
            </a:pPr>
            <a:endParaRPr lang="en-US" sz="1400" b="0" i="0" dirty="0">
              <a:solidFill>
                <a:schemeClr val="tx2"/>
              </a:solidFill>
              <a:effectLst/>
            </a:endParaRPr>
          </a:p>
          <a:p>
            <a:pPr>
              <a:spcBef>
                <a:spcPts val="0"/>
              </a:spcBef>
            </a:pPr>
            <a:endParaRPr lang="en-US" sz="1400" dirty="0">
              <a:solidFill>
                <a:schemeClr val="tx2"/>
              </a:solidFill>
            </a:endParaRPr>
          </a:p>
          <a:p>
            <a:pPr>
              <a:spcBef>
                <a:spcPts val="0"/>
              </a:spcBef>
            </a:pPr>
            <a:endParaRPr lang="en-US" sz="1400" b="0" i="0" dirty="0">
              <a:solidFill>
                <a:schemeClr val="tx2"/>
              </a:solidFill>
              <a:effectLst/>
            </a:endParaRPr>
          </a:p>
          <a:p>
            <a:pPr>
              <a:spcBef>
                <a:spcPts val="0"/>
              </a:spcBef>
            </a:pPr>
            <a:endParaRPr lang="en-US" sz="1400" b="0" i="0" dirty="0">
              <a:solidFill>
                <a:schemeClr val="tx2"/>
              </a:solidFill>
              <a:effectLst/>
            </a:endParaRPr>
          </a:p>
          <a:p>
            <a:endParaRPr lang="en-US" sz="1600" dirty="0">
              <a:latin typeface="Arial" panose="020B0604020202020204" pitchFamily="34" charset="0"/>
              <a:ea typeface="Arial" panose="020B0604020202020204" pitchFamily="34" charset="0"/>
            </a:endParaRPr>
          </a:p>
          <a:p>
            <a:r>
              <a:rPr lang="en-US" sz="1600" dirty="0">
                <a:latin typeface="Arial" panose="020B0604020202020204" pitchFamily="34" charset="0"/>
                <a:ea typeface="Arial" panose="020B0604020202020204" pitchFamily="34" charset="0"/>
              </a:rPr>
              <a:t> </a:t>
            </a:r>
          </a:p>
          <a:p>
            <a:endParaRPr lang="en-US" sz="1600" dirty="0">
              <a:effectLst/>
              <a:latin typeface="Arial" panose="020B0604020202020204" pitchFamily="34" charset="0"/>
              <a:ea typeface="Arial" panose="020B0604020202020204" pitchFamily="34" charset="0"/>
            </a:endParaRPr>
          </a:p>
          <a:p>
            <a:endParaRPr lang="en-US" sz="1600" dirty="0">
              <a:effectLst/>
              <a:latin typeface="Arial" panose="020B0604020202020204" pitchFamily="34" charset="0"/>
              <a:ea typeface="Arial" panose="020B0604020202020204" pitchFamily="34" charset="0"/>
            </a:endParaRPr>
          </a:p>
          <a:p>
            <a:r>
              <a:rPr lang="en-US" sz="1600" dirty="0">
                <a:latin typeface="Arial" panose="020B0604020202020204" pitchFamily="34" charset="0"/>
              </a:rPr>
              <a:t> </a:t>
            </a:r>
          </a:p>
        </p:txBody>
      </p:sp>
    </p:spTree>
    <p:extLst>
      <p:ext uri="{BB962C8B-B14F-4D97-AF65-F5344CB8AC3E}">
        <p14:creationId xmlns:p14="http://schemas.microsoft.com/office/powerpoint/2010/main" val="2823411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D0BB49A-32E4-4988-8E06-EF8D4A5725FB}"/>
              </a:ext>
            </a:extLst>
          </p:cNvPr>
          <p:cNvSpPr>
            <a:spLocks noGrp="1"/>
          </p:cNvSpPr>
          <p:nvPr>
            <p:ph type="sldNum" sz="quarter" idx="12"/>
          </p:nvPr>
        </p:nvSpPr>
        <p:spPr>
          <a:xfrm>
            <a:off x="5897166" y="6292055"/>
            <a:ext cx="397669" cy="365125"/>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DAD2AC20-ABE8-441F-92B6-B5E72D66AA5C}" type="slidenum">
              <a:rPr kumimoji="0" lang="es-419" sz="1000" b="0" i="0" u="none" strike="noStrike" kern="1200" cap="none" spc="0" normalizeH="0" baseline="0" noProof="0" dirty="0" smtClean="0">
                <a:ln>
                  <a:noFill/>
                </a:ln>
                <a:solidFill>
                  <a:srgbClr val="152864"/>
                </a:solidFill>
                <a:effectLst/>
                <a:uLnTx/>
                <a:uFillTx/>
                <a:latin typeface="Montserrat"/>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9</a:t>
            </a:fld>
            <a:endParaRPr kumimoji="0" lang="es-419" sz="1000" b="0" i="0" u="none" strike="noStrike" kern="1200" cap="none" spc="0" normalizeH="0" baseline="0" noProof="0">
              <a:ln>
                <a:noFill/>
              </a:ln>
              <a:solidFill>
                <a:srgbClr val="152864"/>
              </a:solidFill>
              <a:effectLst/>
              <a:uLnTx/>
              <a:uFillTx/>
              <a:latin typeface="Montserrat"/>
              <a:ea typeface="+mn-ea"/>
              <a:cs typeface="+mn-cs"/>
            </a:endParaRPr>
          </a:p>
        </p:txBody>
      </p:sp>
      <p:sp>
        <p:nvSpPr>
          <p:cNvPr id="9" name="Title 1">
            <a:extLst>
              <a:ext uri="{FF2B5EF4-FFF2-40B4-BE49-F238E27FC236}">
                <a16:creationId xmlns:a16="http://schemas.microsoft.com/office/drawing/2014/main" id="{5A2076A3-4B35-4EE3-A003-B1AF9BFA1946}"/>
              </a:ext>
            </a:extLst>
          </p:cNvPr>
          <p:cNvSpPr txBox="1">
            <a:spLocks/>
          </p:cNvSpPr>
          <p:nvPr/>
        </p:nvSpPr>
        <p:spPr>
          <a:xfrm>
            <a:off x="731839" y="263524"/>
            <a:ext cx="10728323" cy="650875"/>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3400" b="1" kern="1200" cap="all" baseline="0">
                <a:solidFill>
                  <a:schemeClr val="accent1"/>
                </a:solidFill>
                <a:latin typeface="+mj-lt"/>
                <a:ea typeface="+mj-ea"/>
                <a:cs typeface="+mj-cs"/>
              </a:defRPr>
            </a:lvl1pPr>
          </a:lstStyle>
          <a:p>
            <a:r>
              <a:rPr lang="en-US" sz="1800" dirty="0">
                <a:solidFill>
                  <a:schemeClr val="accent2"/>
                </a:solidFill>
              </a:rPr>
              <a:t>Voluntary Carbon Markets (VCM</a:t>
            </a:r>
            <a:r>
              <a:rPr lang="en-US" sz="1800" cap="none" dirty="0">
                <a:solidFill>
                  <a:schemeClr val="accent2"/>
                </a:solidFill>
              </a:rPr>
              <a:t>s</a:t>
            </a:r>
            <a:r>
              <a:rPr lang="en-US" sz="1800" dirty="0">
                <a:solidFill>
                  <a:schemeClr val="accent2"/>
                </a:solidFill>
              </a:rPr>
              <a:t>)</a:t>
            </a:r>
            <a:r>
              <a:rPr lang="en-US" sz="2000" dirty="0">
                <a:solidFill>
                  <a:schemeClr val="accent2"/>
                </a:solidFill>
              </a:rPr>
              <a:t>  </a:t>
            </a:r>
            <a:endParaRPr lang="en-GB" sz="2000" dirty="0">
              <a:solidFill>
                <a:schemeClr val="accent2"/>
              </a:solidFill>
            </a:endParaRPr>
          </a:p>
        </p:txBody>
      </p:sp>
      <p:sp>
        <p:nvSpPr>
          <p:cNvPr id="3" name="Content Placeholder 2">
            <a:extLst>
              <a:ext uri="{FF2B5EF4-FFF2-40B4-BE49-F238E27FC236}">
                <a16:creationId xmlns:a16="http://schemas.microsoft.com/office/drawing/2014/main" id="{4083D409-7F56-18F4-CB8E-CA174A249515}"/>
              </a:ext>
            </a:extLst>
          </p:cNvPr>
          <p:cNvSpPr>
            <a:spLocks noGrp="1"/>
          </p:cNvSpPr>
          <p:nvPr>
            <p:ph idx="1"/>
          </p:nvPr>
        </p:nvSpPr>
        <p:spPr>
          <a:xfrm>
            <a:off x="492369" y="1099335"/>
            <a:ext cx="10850301" cy="4911047"/>
          </a:xfrm>
        </p:spPr>
        <p:txBody>
          <a:bodyPr/>
          <a:lstStyle/>
          <a:p>
            <a:pPr marL="285750" indent="-285750">
              <a:spcBef>
                <a:spcPts val="0"/>
              </a:spcBef>
              <a:buFont typeface="Arial" panose="020B0604020202020204" pitchFamily="34" charset="0"/>
              <a:buChar char="•"/>
            </a:pPr>
            <a:r>
              <a:rPr lang="en-US" sz="1600" dirty="0">
                <a:solidFill>
                  <a:schemeClr val="tx2"/>
                </a:solidFill>
              </a:rPr>
              <a:t>The VCM is a decentralized market where private actors voluntarily buy and sell carbon credits that represent certified removals or reductions of greenhouse gases (GHGs) in the atmosphere.</a:t>
            </a:r>
          </a:p>
          <a:p>
            <a:pPr>
              <a:spcBef>
                <a:spcPts val="0"/>
              </a:spcBef>
            </a:pPr>
            <a:endParaRPr lang="en-US" sz="1600" dirty="0">
              <a:solidFill>
                <a:schemeClr val="tx2"/>
              </a:solidFill>
            </a:endParaRPr>
          </a:p>
          <a:p>
            <a:pPr marL="285750" indent="-285750">
              <a:spcBef>
                <a:spcPts val="0"/>
              </a:spcBef>
              <a:buFont typeface="Arial" panose="020B0604020202020204" pitchFamily="34" charset="0"/>
              <a:buChar char="•"/>
            </a:pPr>
            <a:r>
              <a:rPr lang="en-US" sz="1600" dirty="0">
                <a:solidFill>
                  <a:schemeClr val="tx2"/>
                </a:solidFill>
              </a:rPr>
              <a:t>Voluntary carbon markets (VCMs) are starting to play an important role complementing direct decarbonization efforts. Globally, VCMs grew at a compound annual rate of over 30 percent from 2016 to 2021</a:t>
            </a:r>
            <a:r>
              <a:rPr lang="en-US" sz="1600" baseline="30000" dirty="0">
                <a:solidFill>
                  <a:schemeClr val="tx2"/>
                </a:solidFill>
              </a:rPr>
              <a:t>3 </a:t>
            </a:r>
            <a:r>
              <a:rPr lang="en-US" sz="1600" dirty="0">
                <a:solidFill>
                  <a:schemeClr val="tx2"/>
                </a:solidFill>
              </a:rPr>
              <a:t>(based on carbon credit retirements).</a:t>
            </a:r>
          </a:p>
          <a:p>
            <a:pPr marL="285750" indent="-285750">
              <a:spcBef>
                <a:spcPts val="0"/>
              </a:spcBef>
              <a:buFont typeface="Arial" panose="020B0604020202020204" pitchFamily="34" charset="0"/>
              <a:buChar char="•"/>
            </a:pPr>
            <a:endParaRPr lang="en-US" sz="1600" i="0" dirty="0">
              <a:solidFill>
                <a:schemeClr val="tx2"/>
              </a:solidFill>
              <a:effectLst/>
            </a:endParaRPr>
          </a:p>
          <a:p>
            <a:pPr marL="285750" indent="-285750">
              <a:spcBef>
                <a:spcPts val="0"/>
              </a:spcBef>
              <a:buFont typeface="Arial" panose="020B0604020202020204" pitchFamily="34" charset="0"/>
              <a:buChar char="•"/>
            </a:pPr>
            <a:r>
              <a:rPr lang="en-US" sz="1600" dirty="0">
                <a:solidFill>
                  <a:schemeClr val="tx2"/>
                </a:solidFill>
              </a:rPr>
              <a:t>This creates an opportunity for Africa to develop carbon projects that could channel international investment to address environmental challenges, while driving development priorities such as expanding energy access, improving health through clean cooking, and creating jobs.</a:t>
            </a:r>
          </a:p>
          <a:p>
            <a:pPr marL="285750" indent="-285750">
              <a:spcBef>
                <a:spcPts val="0"/>
              </a:spcBef>
              <a:buFont typeface="Arial" panose="020B0604020202020204" pitchFamily="34" charset="0"/>
              <a:buChar char="•"/>
            </a:pPr>
            <a:endParaRPr lang="en-US" sz="1600" i="0" dirty="0">
              <a:solidFill>
                <a:schemeClr val="tx2"/>
              </a:solidFill>
              <a:effectLst/>
            </a:endParaRPr>
          </a:p>
          <a:p>
            <a:pPr marL="285750" indent="-285750">
              <a:spcBef>
                <a:spcPts val="0"/>
              </a:spcBef>
              <a:buFont typeface="Arial" panose="020B0604020202020204" pitchFamily="34" charset="0"/>
              <a:buChar char="•"/>
            </a:pPr>
            <a:r>
              <a:rPr lang="en-US" sz="1600" dirty="0">
                <a:solidFill>
                  <a:schemeClr val="tx2"/>
                </a:solidFill>
              </a:rPr>
              <a:t>Out of total credits issued worldwide between 2016 and 2021, only about 11 percent stem from African countries.  It is estimated that Africa currently generates only ~2 percent of its maximum annual potential of carbon credits</a:t>
            </a:r>
            <a:r>
              <a:rPr lang="en-US" sz="1600" baseline="30000" dirty="0">
                <a:solidFill>
                  <a:schemeClr val="tx2"/>
                </a:solidFill>
              </a:rPr>
              <a:t>4</a:t>
            </a:r>
            <a:r>
              <a:rPr lang="en-US" sz="1600" dirty="0">
                <a:solidFill>
                  <a:schemeClr val="tx2"/>
                </a:solidFill>
              </a:rPr>
              <a:t>, indicating room for growth in Africa.</a:t>
            </a:r>
          </a:p>
          <a:p>
            <a:pPr marL="285750" indent="-285750">
              <a:spcBef>
                <a:spcPts val="0"/>
              </a:spcBef>
              <a:buFont typeface="Arial" panose="020B0604020202020204" pitchFamily="34" charset="0"/>
              <a:buChar char="•"/>
            </a:pPr>
            <a:endParaRPr lang="en-US" sz="1600" i="0" dirty="0">
              <a:solidFill>
                <a:schemeClr val="tx2"/>
              </a:solidFill>
              <a:effectLst/>
            </a:endParaRPr>
          </a:p>
          <a:p>
            <a:pPr marL="285750" indent="-285750">
              <a:spcBef>
                <a:spcPts val="0"/>
              </a:spcBef>
              <a:buFont typeface="Arial" panose="020B0604020202020204" pitchFamily="34" charset="0"/>
              <a:buChar char="•"/>
            </a:pPr>
            <a:r>
              <a:rPr lang="en-US" sz="1600" dirty="0">
                <a:solidFill>
                  <a:schemeClr val="tx2"/>
                </a:solidFill>
              </a:rPr>
              <a:t>Household Devices: ~200 million people in Africa using charcoal for cooking fuel could see significant health benefits from switching to highly efficient coal stoves, natural gasifier stoves, liquid petroleum gas stoves and renewables stoves such as solar</a:t>
            </a:r>
            <a:r>
              <a:rPr lang="en-US" sz="1600" baseline="30000" dirty="0">
                <a:solidFill>
                  <a:schemeClr val="tx2"/>
                </a:solidFill>
              </a:rPr>
              <a:t>5</a:t>
            </a:r>
            <a:r>
              <a:rPr lang="en-US" sz="1600" dirty="0">
                <a:solidFill>
                  <a:schemeClr val="tx2"/>
                </a:solidFill>
              </a:rPr>
              <a:t>. </a:t>
            </a:r>
            <a:endParaRPr lang="en-US" sz="1600" i="0" dirty="0">
              <a:solidFill>
                <a:schemeClr val="tx2"/>
              </a:solidFill>
              <a:effectLst/>
            </a:endParaRPr>
          </a:p>
          <a:p>
            <a:pPr>
              <a:spcBef>
                <a:spcPts val="0"/>
              </a:spcBef>
            </a:pPr>
            <a:endParaRPr lang="en-US" sz="900" dirty="0">
              <a:solidFill>
                <a:schemeClr val="tx2"/>
              </a:solidFill>
            </a:endParaRPr>
          </a:p>
          <a:p>
            <a:pPr>
              <a:spcBef>
                <a:spcPts val="0"/>
              </a:spcBef>
            </a:pPr>
            <a:r>
              <a:rPr lang="en-US" sz="900" b="0" i="0" dirty="0">
                <a:solidFill>
                  <a:schemeClr val="tx2"/>
                </a:solidFill>
                <a:effectLst/>
              </a:rPr>
              <a:t>3,4) </a:t>
            </a:r>
            <a:r>
              <a:rPr lang="en-US" sz="900" dirty="0"/>
              <a:t>McKinsey Vivid Economics Carbon Credit Database, drawing on Verra, Gold Standard, ACR, CAR, Plan Vivo (2022)</a:t>
            </a:r>
          </a:p>
          <a:p>
            <a:pPr>
              <a:spcBef>
                <a:spcPts val="0"/>
              </a:spcBef>
            </a:pPr>
            <a:r>
              <a:rPr lang="en-US" sz="900" b="0" i="0" dirty="0">
                <a:solidFill>
                  <a:schemeClr val="tx2"/>
                </a:solidFill>
                <a:effectLst/>
              </a:rPr>
              <a:t>5) </a:t>
            </a:r>
            <a:r>
              <a:rPr lang="en-US" sz="900" u="sng" dirty="0">
                <a:solidFill>
                  <a:srgbClr val="0000FF"/>
                </a:solidFill>
                <a:effectLst/>
                <a:latin typeface="Calibri" panose="020F0502020204030204" pitchFamily="34" charset="0"/>
                <a:ea typeface="PMingLiU" panose="02020500000000000000" pitchFamily="18" charset="-120"/>
                <a:hlinkClick r:id="rId3"/>
              </a:rPr>
              <a:t>https://www.seforall.org/system/files/2022-11/ACMI_Roadmap_Report_Nov_16.pdf</a:t>
            </a:r>
            <a:endParaRPr lang="en-US" sz="900" b="0" i="0" dirty="0">
              <a:solidFill>
                <a:schemeClr val="tx2"/>
              </a:solidFill>
              <a:effectLst/>
            </a:endParaRPr>
          </a:p>
          <a:p>
            <a:pPr>
              <a:spcBef>
                <a:spcPts val="0"/>
              </a:spcBef>
            </a:pPr>
            <a:endParaRPr lang="en-US" sz="1400" b="0" i="0" dirty="0">
              <a:solidFill>
                <a:schemeClr val="tx2"/>
              </a:solidFill>
              <a:effectLst/>
            </a:endParaRPr>
          </a:p>
          <a:p>
            <a:endParaRPr lang="en-US" sz="1600" dirty="0">
              <a:latin typeface="Arial" panose="020B0604020202020204" pitchFamily="34" charset="0"/>
              <a:ea typeface="Arial" panose="020B0604020202020204" pitchFamily="34" charset="0"/>
            </a:endParaRPr>
          </a:p>
          <a:p>
            <a:r>
              <a:rPr lang="en-US" sz="1600" dirty="0">
                <a:latin typeface="Arial" panose="020B0604020202020204" pitchFamily="34" charset="0"/>
                <a:ea typeface="Arial" panose="020B0604020202020204" pitchFamily="34" charset="0"/>
              </a:rPr>
              <a:t> </a:t>
            </a:r>
          </a:p>
          <a:p>
            <a:endParaRPr lang="en-US" sz="1600" dirty="0">
              <a:effectLst/>
              <a:latin typeface="Arial" panose="020B0604020202020204" pitchFamily="34" charset="0"/>
              <a:ea typeface="Arial" panose="020B0604020202020204" pitchFamily="34" charset="0"/>
            </a:endParaRPr>
          </a:p>
          <a:p>
            <a:endParaRPr lang="en-US" sz="1600" dirty="0">
              <a:effectLst/>
              <a:latin typeface="Arial" panose="020B0604020202020204" pitchFamily="34" charset="0"/>
              <a:ea typeface="Arial" panose="020B0604020202020204" pitchFamily="34" charset="0"/>
            </a:endParaRPr>
          </a:p>
          <a:p>
            <a:r>
              <a:rPr lang="en-US" sz="1600" dirty="0">
                <a:latin typeface="Arial" panose="020B0604020202020204" pitchFamily="34" charset="0"/>
              </a:rPr>
              <a:t> </a:t>
            </a:r>
            <a:r>
              <a:rPr lang="en-US" sz="900" dirty="0"/>
              <a:t>1) McKinsey Vivid Economics Carbon Credit Database, drawing on Verra, Gold Standard, ACR, CAR, Plan Vivo (2022)</a:t>
            </a:r>
          </a:p>
        </p:txBody>
      </p:sp>
    </p:spTree>
    <p:extLst>
      <p:ext uri="{BB962C8B-B14F-4D97-AF65-F5344CB8AC3E}">
        <p14:creationId xmlns:p14="http://schemas.microsoft.com/office/powerpoint/2010/main" val="127970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DC Partnership">
  <a:themeElements>
    <a:clrScheme name="NDC">
      <a:dk1>
        <a:sysClr val="windowText" lastClr="000000"/>
      </a:dk1>
      <a:lt1>
        <a:sysClr val="window" lastClr="FFFFFF"/>
      </a:lt1>
      <a:dk2>
        <a:srgbClr val="44546A"/>
      </a:dk2>
      <a:lt2>
        <a:srgbClr val="E7E6E6"/>
      </a:lt2>
      <a:accent1>
        <a:srgbClr val="152864"/>
      </a:accent1>
      <a:accent2>
        <a:srgbClr val="0092CD"/>
      </a:accent2>
      <a:accent3>
        <a:srgbClr val="008237"/>
      </a:accent3>
      <a:accent4>
        <a:srgbClr val="F6AA00"/>
      </a:accent4>
      <a:accent5>
        <a:srgbClr val="7C6E66"/>
      </a:accent5>
      <a:accent6>
        <a:srgbClr val="DEDAD3"/>
      </a:accent6>
      <a:hlink>
        <a:srgbClr val="0563C1"/>
      </a:hlink>
      <a:folHlink>
        <a:srgbClr val="954F72"/>
      </a:folHlink>
    </a:clrScheme>
    <a:fontScheme name="NDC">
      <a:majorFont>
        <a:latin typeface="Montserrat"/>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2000" dirty="0" err="1" smtClean="0"/>
        </a:defPPr>
      </a:lstStyle>
    </a:txDef>
  </a:objectDefaults>
  <a:extraClrSchemeLst/>
  <a:extLst>
    <a:ext uri="{05A4C25C-085E-4340-85A3-A5531E510DB2}">
      <thm15:themeFamily xmlns:thm15="http://schemas.microsoft.com/office/thememl/2012/main" name="NDC PowerPoint Template v2 260118" id="{AA85E7C4-C867-4063-8EBC-64E1604F8572}" vid="{4F59D2D7-EDC9-48A0-B672-8B76049D63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5C4486E62BD5449E90C5CAE4C7B6C9" ma:contentTypeVersion="39" ma:contentTypeDescription="Create a new document." ma:contentTypeScope="" ma:versionID="467b4140cc44fd1d2cce03ddc9d337b8">
  <xsd:schema xmlns:xsd="http://www.w3.org/2001/XMLSchema" xmlns:xs="http://www.w3.org/2001/XMLSchema" xmlns:p="http://schemas.microsoft.com/office/2006/metadata/properties" xmlns:ns2="ae11531d-583c-45ef-a603-fe6e71898990" xmlns:ns3="88880e0c-9915-4894-9f31-ec8974e1416b" targetNamespace="http://schemas.microsoft.com/office/2006/metadata/properties" ma:root="true" ma:fieldsID="c41d96c68ba021c6f213ef278679a263" ns2:_="" ns3:_="">
    <xsd:import namespace="ae11531d-583c-45ef-a603-fe6e71898990"/>
    <xsd:import namespace="88880e0c-9915-4894-9f31-ec8974e1416b"/>
    <xsd:element name="properties">
      <xsd:complexType>
        <xsd:sequence>
          <xsd:element name="documentManagement">
            <xsd:complexType>
              <xsd:all>
                <xsd:element ref="ns2:DocumentType" minOccurs="0"/>
                <xsd:element ref="ns2:CreatedFor_x002e__x002e__x002e_" minOccurs="0"/>
                <xsd:element ref="ns2:SULead" minOccurs="0"/>
                <xsd:element ref="ns2:Sector" minOccurs="0"/>
                <xsd:element ref="ns2:KeyTopic_x0028_s_x0029_" minOccurs="0"/>
                <xsd:element ref="ns2:RelevantDocuments" minOccurs="0"/>
                <xsd:element ref="ns2:RelatedDoc2" minOccurs="0"/>
                <xsd:element ref="ns2:d5ls" minOccurs="0"/>
                <xsd:element ref="ns2:GeographicFocus" minOccurs="0"/>
                <xsd:element ref="ns2:Language" minOccurs="0"/>
                <xsd:element ref="ns2:Description"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kNookDataUsed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11531d-583c-45ef-a603-fe6e71898990" elementFormDefault="qualified">
    <xsd:import namespace="http://schemas.microsoft.com/office/2006/documentManagement/types"/>
    <xsd:import namespace="http://schemas.microsoft.com/office/infopath/2007/PartnerControls"/>
    <xsd:element name="DocumentType" ma:index="2" nillable="true" ma:displayName="Doc Type" ma:format="Dropdown" ma:internalName="DocumentType">
      <xsd:simpleType>
        <xsd:restriction base="dms:Choice">
          <xsd:enumeration value="Talking Points"/>
          <xsd:enumeration value="Presentation"/>
          <xsd:enumeration value="Report"/>
          <xsd:enumeration value="Dataset"/>
          <xsd:enumeration value="Insight Brief"/>
          <xsd:enumeration value="Blog"/>
          <xsd:enumeration value="ToR"/>
        </xsd:restriction>
      </xsd:simpleType>
    </xsd:element>
    <xsd:element name="CreatedFor_x002e__x002e__x002e_" ma:index="3" nillable="true" ma:displayName="Produced For" ma:description="If the document (i.e, talking points) was produced for a member of the Partnership or external speaker, who?" ma:format="Dropdown" ma:internalName="CreatedFor_x002e__x002e__x002e_">
      <xsd:simpleType>
        <xsd:restriction base="dms:Text">
          <xsd:maxLength value="255"/>
        </xsd:restriction>
      </xsd:simpleType>
    </xsd:element>
    <xsd:element name="SULead" ma:index="4" nillable="true" ma:displayName="Lead Author(s)" ma:description="Who created or led the creation of the document? Multiple staff may be tagged under this column." ma:format="Dropdown" ma:list="UserInfo" ma:SharePointGroup="0" ma:internalName="SULea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ector" ma:index="5" nillable="true" ma:displayName="Sector(s)" ma:description="What specific sector(s) does the document cover?" ma:format="Dropdown" ma:internalName="Sector">
      <xsd:complexType>
        <xsd:complexContent>
          <xsd:extension base="dms:MultiChoice">
            <xsd:sequence>
              <xsd:element name="Value" maxOccurs="unbounded" minOccurs="0" nillable="true">
                <xsd:simpleType>
                  <xsd:restriction base="dms:Choice">
                    <xsd:enumeration value="Agriculture"/>
                    <xsd:enumeration value="Buildings"/>
                    <xsd:enumeration value="Energy"/>
                    <xsd:enumeration value="Fisheries"/>
                    <xsd:enumeration value="FOLU (Forestry and Other Land Use)"/>
                    <xsd:enumeration value="Industry"/>
                    <xsd:enumeration value="Tourism"/>
                    <xsd:enumeration value="Transport"/>
                    <xsd:enumeration value="Waste"/>
                    <xsd:enumeration value="Water"/>
                  </xsd:restriction>
                </xsd:simpleType>
              </xsd:element>
            </xsd:sequence>
          </xsd:extension>
        </xsd:complexContent>
      </xsd:complexType>
    </xsd:element>
    <xsd:element name="KeyTopic_x0028_s_x0029_" ma:index="6" nillable="true" ma:displayName="Key Topic(s)" ma:internalName="KeyTopic_x0028_s_x0029_">
      <xsd:complexType>
        <xsd:complexContent>
          <xsd:extension base="dms:MultiChoice">
            <xsd:sequence>
              <xsd:element name="Value" maxOccurs="unbounded" minOccurs="0" nillable="true">
                <xsd:simpleType>
                  <xsd:restriction base="dms:Choice">
                    <xsd:enumeration value="Disaster risk reduction"/>
                    <xsd:enumeration value="Equality &amp; human rights"/>
                    <xsd:enumeration value="Finance &amp; investment"/>
                    <xsd:enumeration value="Gender equality"/>
                    <xsd:enumeration value="Circular economy"/>
                    <xsd:enumeration value="Jobs"/>
                    <xsd:enumeration value="Nature-based solutions &amp; ecosystem services"/>
                    <xsd:enumeration value="Oceans &amp; coasts"/>
                    <xsd:enumeration value="Youth"/>
                    <xsd:enumeration value="E-mobility"/>
                    <xsd:enumeration value="Energy access &amp; affordability"/>
                    <xsd:enumeration value="Energy efficiency"/>
                    <xsd:enumeration value="Extractive industries"/>
                    <xsd:enumeration value="Health &amp; well-being"/>
                    <xsd:enumeration value="Renewable energy"/>
                    <xsd:enumeration value="Private sector"/>
                    <xsd:enumeration value="Subnational government"/>
                    <xsd:enumeration value="Cities"/>
                    <xsd:enumeration value="Rural development"/>
                    <xsd:enumeration value="Civil society"/>
                    <xsd:enumeration value="REDD"/>
                    <xsd:enumeration value="NDC revision &amp; enhancement"/>
                    <xsd:enumeration value="Economic recovery"/>
                    <xsd:enumeration value="NAPs"/>
                    <xsd:enumeration value="SDGs"/>
                    <xsd:enumeration value="LTSs"/>
                    <xsd:enumeration value="Technical trainings"/>
                    <xsd:enumeration value="Carbon markets &amp; taxes"/>
                    <xsd:enumeration value="Climate mainstreaming"/>
                  </xsd:restriction>
                </xsd:simpleType>
              </xsd:element>
            </xsd:sequence>
          </xsd:extension>
        </xsd:complexContent>
      </xsd:complexType>
    </xsd:element>
    <xsd:element name="RelevantDocuments" ma:index="7" nillable="true" ma:displayName="Related Doc 1" ma:description="Hyperlink any other documents that are related to this file (e.g., A PowerPoint presentation that supplements talking points)." ma:format="Hyperlink" ma:internalName="RelevantDocuments">
      <xsd:complexType>
        <xsd:complexContent>
          <xsd:extension base="dms:URL">
            <xsd:sequence>
              <xsd:element name="Url" type="dms:ValidUrl" minOccurs="0" nillable="true"/>
              <xsd:element name="Description" type="xsd:string" nillable="true"/>
            </xsd:sequence>
          </xsd:extension>
        </xsd:complexContent>
      </xsd:complexType>
    </xsd:element>
    <xsd:element name="RelatedDoc2" ma:index="8" nillable="true" ma:displayName="Related Doc 2" ma:description="Hyperlink any other documents that are related to this file (e.g., A PowerPoint presentation that supplements talking points)." ma:format="Hyperlink" ma:internalName="RelatedDoc2">
      <xsd:complexType>
        <xsd:complexContent>
          <xsd:extension base="dms:URL">
            <xsd:sequence>
              <xsd:element name="Url" type="dms:ValidUrl" minOccurs="0" nillable="true"/>
              <xsd:element name="Description" type="xsd:string" nillable="true"/>
            </xsd:sequence>
          </xsd:extension>
        </xsd:complexContent>
      </xsd:complexType>
    </xsd:element>
    <xsd:element name="d5ls" ma:index="9" nillable="true" ma:displayName="M/D/Y" ma:default="[today]" ma:description="What month, day, and year was the document created?" ma:format="DateOnly" ma:internalName="d5ls">
      <xsd:simpleType>
        <xsd:restriction base="dms:DateTime"/>
      </xsd:simpleType>
    </xsd:element>
    <xsd:element name="GeographicFocus" ma:index="10" nillable="true" ma:displayName="Region" ma:description="What country or region is the document relevant to, if any?" ma:format="Dropdown" ma:internalName="GeographicFocus">
      <xsd:complexType>
        <xsd:complexContent>
          <xsd:extension base="dms:MultiChoice">
            <xsd:sequence>
              <xsd:element name="Value" maxOccurs="unbounded" minOccurs="0" nillable="true">
                <xsd:simpleType>
                  <xsd:restriction base="dms:Choice">
                    <xsd:enumeration value="Global"/>
                    <xsd:enumeration value="Latin America &amp; Caribbean"/>
                    <xsd:enumeration value="Europe &amp; Central Asia"/>
                    <xsd:enumeration value="Middle East &amp; North Africa"/>
                    <xsd:enumeration value="North America"/>
                    <xsd:enumeration value="South Asia"/>
                    <xsd:enumeration value="Sub-Saharan Africa"/>
                    <xsd:enumeration value="East Asia &amp; Pacific"/>
                  </xsd:restriction>
                </xsd:simpleType>
              </xsd:element>
            </xsd:sequence>
          </xsd:extension>
        </xsd:complexContent>
      </xsd:complexType>
    </xsd:element>
    <xsd:element name="Language" ma:index="11" nillable="true" ma:displayName="Language" ma:description="What language is the file written in? (More languages may be added)" ma:format="Dropdown" ma:internalName="Language">
      <xsd:simpleType>
        <xsd:restriction base="dms:Choice">
          <xsd:enumeration value="English"/>
          <xsd:enumeration value="Française"/>
          <xsd:enumeration value="Español"/>
          <xsd:enumeration value="中國人"/>
          <xsd:enumeration value="Português"/>
          <xsd:enumeration value="عربي"/>
        </xsd:restriction>
      </xsd:simpleType>
    </xsd:element>
    <xsd:element name="Description" ma:index="12" nillable="true" ma:displayName="Description" ma:description="What is the document about? 1-2 sentence description." ma:format="Dropdown" ma:internalName="Description">
      <xsd:simpleType>
        <xsd:restriction base="dms:Note">
          <xsd:maxLength value="255"/>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23" nillable="true" ma:displayName="MediaServiceDateTaken" ma:hidden="true" ma:internalName="MediaServiceDateTaken"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element name="kNookDataUsed_x003f_" ma:index="27" nillable="true" ma:displayName="kNook Data Used?" ma:default="1" ma:format="Dropdown" ma:internalName="kNookDataUsed_x003f_">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8880e0c-9915-4894-9f31-ec8974e1416b" elementFormDefault="qualified">
    <xsd:import namespace="http://schemas.microsoft.com/office/2006/documentManagement/types"/>
    <xsd:import namespace="http://schemas.microsoft.com/office/infopath/2007/PartnerControls"/>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ector xmlns="ae11531d-583c-45ef-a603-fe6e71898990" xsi:nil="true"/>
    <DocumentType xmlns="ae11531d-583c-45ef-a603-fe6e71898990">Presentation</DocumentType>
    <CreatedFor_x002e__x002e__x002e_ xmlns="ae11531d-583c-45ef-a603-fe6e71898990">Amanda McKee, Guly Sabahi</CreatedFor_x002e__x002e__x002e_>
    <KeyTopic_x0028_s_x0029_ xmlns="ae11531d-583c-45ef-a603-fe6e71898990">
      <Value>Finance &amp; investment</Value>
    </KeyTopic_x0028_s_x0029_>
    <RelevantDocuments xmlns="ae11531d-583c-45ef-a603-fe6e71898990">
      <Url xsi:nil="true"/>
      <Description xsi:nil="true"/>
    </RelevantDocuments>
    <d5ls xmlns="ae11531d-583c-45ef-a603-fe6e71898990">2022-04-21T07:00:00+00:00</d5ls>
    <Language xmlns="ae11531d-583c-45ef-a603-fe6e71898990">English</Language>
    <GeographicFocus xmlns="ae11531d-583c-45ef-a603-fe6e71898990">
      <Value>Global</Value>
    </GeographicFocus>
    <SULead xmlns="ae11531d-583c-45ef-a603-fe6e71898990">
      <UserInfo>
        <DisplayName>i:0#.f|membership|jesus.alvarado@ndcpartnership.org,#i:0#.f|membership|jesus.alvarado@ndcpartnership.org,#jesus.alvarado@ndcpartnership.org,#,#Jesus Alvarado,#,#Climate Program,#Consultant, UNFCCC</DisplayName>
        <AccountId>6505</AccountId>
        <AccountType/>
      </UserInfo>
    </SULead>
    <Description xmlns="ae11531d-583c-45ef-a603-fe6e71898990" xsi:nil="true"/>
    <RelatedDoc2 xmlns="ae11531d-583c-45ef-a603-fe6e71898990">
      <Url xsi:nil="true"/>
      <Description xsi:nil="true"/>
    </RelatedDoc2>
    <kNookDataUsed_x003f_ xmlns="ae11531d-583c-45ef-a603-fe6e71898990">true</kNookDataUsed_x003f_>
  </documentManagement>
</p:properties>
</file>

<file path=customXml/itemProps1.xml><?xml version="1.0" encoding="utf-8"?>
<ds:datastoreItem xmlns:ds="http://schemas.openxmlformats.org/officeDocument/2006/customXml" ds:itemID="{29B53C31-057B-47F1-8C46-9CD0F64FECA9}">
  <ds:schemaRefs>
    <ds:schemaRef ds:uri="88880e0c-9915-4894-9f31-ec8974e1416b"/>
    <ds:schemaRef ds:uri="ae11531d-583c-45ef-a603-fe6e718989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FA577DE-F133-4E7B-A188-C612BA7C58C8}">
  <ds:schemaRefs>
    <ds:schemaRef ds:uri="http://schemas.microsoft.com/sharepoint/v3/contenttype/forms"/>
  </ds:schemaRefs>
</ds:datastoreItem>
</file>

<file path=customXml/itemProps3.xml><?xml version="1.0" encoding="utf-8"?>
<ds:datastoreItem xmlns:ds="http://schemas.openxmlformats.org/officeDocument/2006/customXml" ds:itemID="{8E2536E2-4AC7-458C-9FDE-4E5B5AB8D3D7}">
  <ds:schemaRefs>
    <ds:schemaRef ds:uri="88880e0c-9915-4894-9f31-ec8974e1416b"/>
    <ds:schemaRef ds:uri="ae11531d-583c-45ef-a603-fe6e7189899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NDC PowerPoint Template v2 290118</Template>
  <TotalTime>4402</TotalTime>
  <Words>1933</Words>
  <Application>Microsoft Office PowerPoint</Application>
  <PresentationFormat>Widescreen</PresentationFormat>
  <Paragraphs>251</Paragraphs>
  <Slides>13</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Helvetica Neue</vt:lpstr>
      <vt:lpstr>Montserrat</vt:lpstr>
      <vt:lpstr>NDC Partnership</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NDC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OVER TWO LINES</dc:title>
  <dc:creator>Andrea Risotto</dc:creator>
  <cp:lastModifiedBy>Denis Ariho</cp:lastModifiedBy>
  <cp:revision>9</cp:revision>
  <dcterms:created xsi:type="dcterms:W3CDTF">2018-01-29T14:27:16Z</dcterms:created>
  <dcterms:modified xsi:type="dcterms:W3CDTF">2023-06-29T11:13:51Z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0x0101001D5C4486E62BD5449E90C5CAE4C7B6C9</vt:lpwstr>
  </property>
</Properties>
</file>